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ppt/notesSlides/notesSlide319.xml" ContentType="application/vnd.openxmlformats-officedocument.presentationml.notesSlide+xml"/>
  <Override PartName="/ppt/notesSlides/notesSlide320.xml" ContentType="application/vnd.openxmlformats-officedocument.presentationml.notesSlide+xml"/>
  <Override PartName="/ppt/notesSlides/notesSlide321.xml" ContentType="application/vnd.openxmlformats-officedocument.presentationml.notesSlide+xml"/>
  <Override PartName="/ppt/notesSlides/notesSlide322.xml" ContentType="application/vnd.openxmlformats-officedocument.presentationml.notesSlide+xml"/>
  <Override PartName="/ppt/notesSlides/notesSlide323.xml" ContentType="application/vnd.openxmlformats-officedocument.presentationml.notesSlide+xml"/>
  <Override PartName="/ppt/notesSlides/notesSlide324.xml" ContentType="application/vnd.openxmlformats-officedocument.presentationml.notesSlide+xml"/>
  <Override PartName="/ppt/notesSlides/notesSlide325.xml" ContentType="application/vnd.openxmlformats-officedocument.presentationml.notesSlide+xml"/>
  <Override PartName="/ppt/notesSlides/notesSlide326.xml" ContentType="application/vnd.openxmlformats-officedocument.presentationml.notesSlide+xml"/>
  <Override PartName="/ppt/notesSlides/notesSlide327.xml" ContentType="application/vnd.openxmlformats-officedocument.presentationml.notesSlide+xml"/>
  <Override PartName="/ppt/notesSlides/notesSlide328.xml" ContentType="application/vnd.openxmlformats-officedocument.presentationml.notesSlide+xml"/>
  <Override PartName="/ppt/notesSlides/notesSlide329.xml" ContentType="application/vnd.openxmlformats-officedocument.presentationml.notesSlide+xml"/>
  <Override PartName="/ppt/notesSlides/notesSlide330.xml" ContentType="application/vnd.openxmlformats-officedocument.presentationml.notesSlide+xml"/>
  <Override PartName="/ppt/notesSlides/notesSlide331.xml" ContentType="application/vnd.openxmlformats-officedocument.presentationml.notesSlide+xml"/>
  <Override PartName="/ppt/notesSlides/notesSlide332.xml" ContentType="application/vnd.openxmlformats-officedocument.presentationml.notesSlide+xml"/>
  <Override PartName="/ppt/notesSlides/notesSlide333.xml" ContentType="application/vnd.openxmlformats-officedocument.presentationml.notesSlide+xml"/>
  <Override PartName="/ppt/notesSlides/notesSlide334.xml" ContentType="application/vnd.openxmlformats-officedocument.presentationml.notesSlide+xml"/>
  <Override PartName="/ppt/notesSlides/notesSlide335.xml" ContentType="application/vnd.openxmlformats-officedocument.presentationml.notesSlide+xml"/>
  <Override PartName="/ppt/notesSlides/notesSlide336.xml" ContentType="application/vnd.openxmlformats-officedocument.presentationml.notesSlide+xml"/>
  <Override PartName="/ppt/notesSlides/notesSlide337.xml" ContentType="application/vnd.openxmlformats-officedocument.presentationml.notesSlide+xml"/>
  <Override PartName="/ppt/notesSlides/notesSlide338.xml" ContentType="application/vnd.openxmlformats-officedocument.presentationml.notesSlide+xml"/>
  <Override PartName="/ppt/notesSlides/notesSlide339.xml" ContentType="application/vnd.openxmlformats-officedocument.presentationml.notesSlide+xml"/>
  <Override PartName="/ppt/notesSlides/notesSlide340.xml" ContentType="application/vnd.openxmlformats-officedocument.presentationml.notesSlide+xml"/>
  <Override PartName="/ppt/notesSlides/notesSlide341.xml" ContentType="application/vnd.openxmlformats-officedocument.presentationml.notesSlide+xml"/>
  <Override PartName="/ppt/notesSlides/notesSlide342.xml" ContentType="application/vnd.openxmlformats-officedocument.presentationml.notesSlide+xml"/>
  <Override PartName="/ppt/notesSlides/notesSlide343.xml" ContentType="application/vnd.openxmlformats-officedocument.presentationml.notesSlide+xml"/>
  <Override PartName="/ppt/notesSlides/notesSlide344.xml" ContentType="application/vnd.openxmlformats-officedocument.presentationml.notesSlide+xml"/>
  <Override PartName="/ppt/notesSlides/notesSlide345.xml" ContentType="application/vnd.openxmlformats-officedocument.presentationml.notesSlide+xml"/>
  <Override PartName="/ppt/notesSlides/notesSlide346.xml" ContentType="application/vnd.openxmlformats-officedocument.presentationml.notesSlide+xml"/>
  <Override PartName="/ppt/notesSlides/notesSlide347.xml" ContentType="application/vnd.openxmlformats-officedocument.presentationml.notesSlide+xml"/>
  <Override PartName="/ppt/notesSlides/notesSlide348.xml" ContentType="application/vnd.openxmlformats-officedocument.presentationml.notesSlide+xml"/>
  <Override PartName="/ppt/notesSlides/notesSlide349.xml" ContentType="application/vnd.openxmlformats-officedocument.presentationml.notesSlide+xml"/>
  <Override PartName="/ppt/notesSlides/notesSlide350.xml" ContentType="application/vnd.openxmlformats-officedocument.presentationml.notesSlide+xml"/>
  <Override PartName="/ppt/notesSlides/notesSlide351.xml" ContentType="application/vnd.openxmlformats-officedocument.presentationml.notesSlide+xml"/>
  <Override PartName="/ppt/notesSlides/notesSlide352.xml" ContentType="application/vnd.openxmlformats-officedocument.presentationml.notesSlide+xml"/>
  <Override PartName="/ppt/notesSlides/notesSlide353.xml" ContentType="application/vnd.openxmlformats-officedocument.presentationml.notesSlide+xml"/>
  <Override PartName="/ppt/notesSlides/notesSlide354.xml" ContentType="application/vnd.openxmlformats-officedocument.presentationml.notesSlide+xml"/>
  <Override PartName="/ppt/notesSlides/notesSlide355.xml" ContentType="application/vnd.openxmlformats-officedocument.presentationml.notesSlide+xml"/>
  <Override PartName="/ppt/notesSlides/notesSlide356.xml" ContentType="application/vnd.openxmlformats-officedocument.presentationml.notesSlide+xml"/>
  <Override PartName="/ppt/notesSlides/notesSlide357.xml" ContentType="application/vnd.openxmlformats-officedocument.presentationml.notesSlide+xml"/>
  <Override PartName="/ppt/notesSlides/notesSlide358.xml" ContentType="application/vnd.openxmlformats-officedocument.presentationml.notesSlide+xml"/>
  <Override PartName="/ppt/notesSlides/notesSlide359.xml" ContentType="application/vnd.openxmlformats-officedocument.presentationml.notesSlide+xml"/>
  <Override PartName="/ppt/notesSlides/notesSlide360.xml" ContentType="application/vnd.openxmlformats-officedocument.presentationml.notesSlide+xml"/>
  <Override PartName="/ppt/notesSlides/notesSlide361.xml" ContentType="application/vnd.openxmlformats-officedocument.presentationml.notesSlide+xml"/>
  <Override PartName="/ppt/notesSlides/notesSlide362.xml" ContentType="application/vnd.openxmlformats-officedocument.presentationml.notesSlide+xml"/>
  <Override PartName="/ppt/notesSlides/notesSlide363.xml" ContentType="application/vnd.openxmlformats-officedocument.presentationml.notesSlide+xml"/>
  <Override PartName="/ppt/notesSlides/notesSlide364.xml" ContentType="application/vnd.openxmlformats-officedocument.presentationml.notesSlide+xml"/>
  <Override PartName="/ppt/notesSlides/notesSlide365.xml" ContentType="application/vnd.openxmlformats-officedocument.presentationml.notesSlide+xml"/>
  <Override PartName="/ppt/notesSlides/notesSlide366.xml" ContentType="application/vnd.openxmlformats-officedocument.presentationml.notesSlide+xml"/>
  <Override PartName="/ppt/notesSlides/notesSlide367.xml" ContentType="application/vnd.openxmlformats-officedocument.presentationml.notesSlide+xml"/>
  <Override PartName="/ppt/notesSlides/notesSlide368.xml" ContentType="application/vnd.openxmlformats-officedocument.presentationml.notesSlide+xml"/>
  <Override PartName="/ppt/notesSlides/notesSlide369.xml" ContentType="application/vnd.openxmlformats-officedocument.presentationml.notesSlide+xml"/>
  <Override PartName="/ppt/notesSlides/notesSlide370.xml" ContentType="application/vnd.openxmlformats-officedocument.presentationml.notesSlide+xml"/>
  <Override PartName="/ppt/notesSlides/notesSlide371.xml" ContentType="application/vnd.openxmlformats-officedocument.presentationml.notesSlide+xml"/>
  <Override PartName="/ppt/notesSlides/notesSlide372.xml" ContentType="application/vnd.openxmlformats-officedocument.presentationml.notesSlide+xml"/>
  <Override PartName="/ppt/notesSlides/notesSlide373.xml" ContentType="application/vnd.openxmlformats-officedocument.presentationml.notesSlide+xml"/>
  <Override PartName="/ppt/notesSlides/notesSlide374.xml" ContentType="application/vnd.openxmlformats-officedocument.presentationml.notesSlide+xml"/>
  <Override PartName="/ppt/notesSlides/notesSlide375.xml" ContentType="application/vnd.openxmlformats-officedocument.presentationml.notesSlide+xml"/>
  <Override PartName="/ppt/notesSlides/notesSlide376.xml" ContentType="application/vnd.openxmlformats-officedocument.presentationml.notesSlide+xml"/>
  <Override PartName="/ppt/notesSlides/notesSlide377.xml" ContentType="application/vnd.openxmlformats-officedocument.presentationml.notesSlide+xml"/>
  <Override PartName="/ppt/notesSlides/notesSlide378.xml" ContentType="application/vnd.openxmlformats-officedocument.presentationml.notesSlide+xml"/>
  <Override PartName="/ppt/notesSlides/notesSlide379.xml" ContentType="application/vnd.openxmlformats-officedocument.presentationml.notesSlide+xml"/>
  <Override PartName="/ppt/notesSlides/notesSlide380.xml" ContentType="application/vnd.openxmlformats-officedocument.presentationml.notesSlide+xml"/>
  <Override PartName="/ppt/notesSlides/notesSlide381.xml" ContentType="application/vnd.openxmlformats-officedocument.presentationml.notesSlide+xml"/>
  <Override PartName="/ppt/notesSlides/notesSlide382.xml" ContentType="application/vnd.openxmlformats-officedocument.presentationml.notesSlide+xml"/>
  <Override PartName="/ppt/notesSlides/notesSlide383.xml" ContentType="application/vnd.openxmlformats-officedocument.presentationml.notesSlide+xml"/>
  <Override PartName="/ppt/notesSlides/notesSlide384.xml" ContentType="application/vnd.openxmlformats-officedocument.presentationml.notesSlide+xml"/>
  <Override PartName="/ppt/notesSlides/notesSlide385.xml" ContentType="application/vnd.openxmlformats-officedocument.presentationml.notesSlide+xml"/>
  <Override PartName="/ppt/notesSlides/notesSlide386.xml" ContentType="application/vnd.openxmlformats-officedocument.presentationml.notesSlide+xml"/>
  <Override PartName="/ppt/notesSlides/notesSlide387.xml" ContentType="application/vnd.openxmlformats-officedocument.presentationml.notesSlide+xml"/>
  <Override PartName="/ppt/notesSlides/notesSlide388.xml" ContentType="application/vnd.openxmlformats-officedocument.presentationml.notesSlide+xml"/>
  <Override PartName="/ppt/notesSlides/notesSlide389.xml" ContentType="application/vnd.openxmlformats-officedocument.presentationml.notesSlide+xml"/>
  <Override PartName="/ppt/notesSlides/notesSlide390.xml" ContentType="application/vnd.openxmlformats-officedocument.presentationml.notesSlide+xml"/>
  <Override PartName="/ppt/notesSlides/notesSlide391.xml" ContentType="application/vnd.openxmlformats-officedocument.presentationml.notesSlide+xml"/>
  <Override PartName="/ppt/notesSlides/notesSlide392.xml" ContentType="application/vnd.openxmlformats-officedocument.presentationml.notesSlide+xml"/>
  <Override PartName="/ppt/notesSlides/notesSlide393.xml" ContentType="application/vnd.openxmlformats-officedocument.presentationml.notesSlide+xml"/>
  <Override PartName="/ppt/notesSlides/notesSlide394.xml" ContentType="application/vnd.openxmlformats-officedocument.presentationml.notesSlide+xml"/>
  <Override PartName="/ppt/notesSlides/notesSlide395.xml" ContentType="application/vnd.openxmlformats-officedocument.presentationml.notesSlide+xml"/>
  <Override PartName="/ppt/notesSlides/notesSlide396.xml" ContentType="application/vnd.openxmlformats-officedocument.presentationml.notesSlide+xml"/>
  <Override PartName="/ppt/notesSlides/notesSlide397.xml" ContentType="application/vnd.openxmlformats-officedocument.presentationml.notesSlide+xml"/>
  <Override PartName="/ppt/notesSlides/notesSlide398.xml" ContentType="application/vnd.openxmlformats-officedocument.presentationml.notesSlide+xml"/>
  <Override PartName="/ppt/notesSlides/notesSlide399.xml" ContentType="application/vnd.openxmlformats-officedocument.presentationml.notesSlide+xml"/>
  <Override PartName="/ppt/notesSlides/notesSlide400.xml" ContentType="application/vnd.openxmlformats-officedocument.presentationml.notesSlide+xml"/>
  <Override PartName="/ppt/notesSlides/notesSlide401.xml" ContentType="application/vnd.openxmlformats-officedocument.presentationml.notesSlide+xml"/>
  <Override PartName="/ppt/notesSlides/notesSlide402.xml" ContentType="application/vnd.openxmlformats-officedocument.presentationml.notesSlide+xml"/>
  <Override PartName="/ppt/notesSlides/notesSlide403.xml" ContentType="application/vnd.openxmlformats-officedocument.presentationml.notesSlide+xml"/>
  <Override PartName="/ppt/notesSlides/notesSlide404.xml" ContentType="application/vnd.openxmlformats-officedocument.presentationml.notesSlide+xml"/>
  <Override PartName="/ppt/notesSlides/notesSlide405.xml" ContentType="application/vnd.openxmlformats-officedocument.presentationml.notesSlide+xml"/>
  <Override PartName="/ppt/notesSlides/notesSlide406.xml" ContentType="application/vnd.openxmlformats-officedocument.presentationml.notesSlide+xml"/>
  <Override PartName="/ppt/notesSlides/notesSlide407.xml" ContentType="application/vnd.openxmlformats-officedocument.presentationml.notesSlide+xml"/>
  <Override PartName="/ppt/notesSlides/notesSlide408.xml" ContentType="application/vnd.openxmlformats-officedocument.presentationml.notesSlide+xml"/>
  <Override PartName="/ppt/notesSlides/notesSlide409.xml" ContentType="application/vnd.openxmlformats-officedocument.presentationml.notesSlide+xml"/>
  <Override PartName="/ppt/notesSlides/notesSlide410.xml" ContentType="application/vnd.openxmlformats-officedocument.presentationml.notesSlide+xml"/>
  <Override PartName="/ppt/notesSlides/notesSlide411.xml" ContentType="application/vnd.openxmlformats-officedocument.presentationml.notesSlide+xml"/>
  <Override PartName="/ppt/notesSlides/notesSlide412.xml" ContentType="application/vnd.openxmlformats-officedocument.presentationml.notesSlide+xml"/>
  <Override PartName="/ppt/notesSlides/notesSlide413.xml" ContentType="application/vnd.openxmlformats-officedocument.presentationml.notesSlide+xml"/>
  <Override PartName="/ppt/notesSlides/notesSlide414.xml" ContentType="application/vnd.openxmlformats-officedocument.presentationml.notesSlide+xml"/>
  <Override PartName="/ppt/notesSlides/notesSlide415.xml" ContentType="application/vnd.openxmlformats-officedocument.presentationml.notesSlide+xml"/>
  <Override PartName="/ppt/notesSlides/notesSlide416.xml" ContentType="application/vnd.openxmlformats-officedocument.presentationml.notesSlide+xml"/>
  <Override PartName="/ppt/notesSlides/notesSlide417.xml" ContentType="application/vnd.openxmlformats-officedocument.presentationml.notesSlide+xml"/>
  <Override PartName="/ppt/notesSlides/notesSlide418.xml" ContentType="application/vnd.openxmlformats-officedocument.presentationml.notesSlide+xml"/>
  <Override PartName="/ppt/notesSlides/notesSlide419.xml" ContentType="application/vnd.openxmlformats-officedocument.presentationml.notesSlide+xml"/>
  <Override PartName="/ppt/notesSlides/notesSlide420.xml" ContentType="application/vnd.openxmlformats-officedocument.presentationml.notesSlide+xml"/>
  <Override PartName="/ppt/notesSlides/notesSlide421.xml" ContentType="application/vnd.openxmlformats-officedocument.presentationml.notesSlide+xml"/>
  <Override PartName="/ppt/notesSlides/notesSlide4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41" r:id="rId1"/>
  </p:sldMasterIdLst>
  <p:notesMasterIdLst>
    <p:notesMasterId r:id="rId424"/>
  </p:notesMasterIdLst>
  <p:sldIdLst>
    <p:sldId id="257" r:id="rId2"/>
    <p:sldId id="707" r:id="rId3"/>
    <p:sldId id="774" r:id="rId4"/>
    <p:sldId id="775" r:id="rId5"/>
    <p:sldId id="777" r:id="rId6"/>
    <p:sldId id="778" r:id="rId7"/>
    <p:sldId id="779" r:id="rId8"/>
    <p:sldId id="781" r:id="rId9"/>
    <p:sldId id="784" r:id="rId10"/>
    <p:sldId id="780" r:id="rId11"/>
    <p:sldId id="782" r:id="rId12"/>
    <p:sldId id="783" r:id="rId13"/>
    <p:sldId id="708" r:id="rId14"/>
    <p:sldId id="776"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 id="344" r:id="rId96"/>
    <p:sldId id="345" r:id="rId97"/>
    <p:sldId id="346" r:id="rId98"/>
    <p:sldId id="347" r:id="rId99"/>
    <p:sldId id="348" r:id="rId100"/>
    <p:sldId id="349" r:id="rId101"/>
    <p:sldId id="350" r:id="rId102"/>
    <p:sldId id="351" r:id="rId103"/>
    <p:sldId id="352" r:id="rId104"/>
    <p:sldId id="353" r:id="rId105"/>
    <p:sldId id="354" r:id="rId106"/>
    <p:sldId id="355" r:id="rId107"/>
    <p:sldId id="356" r:id="rId108"/>
    <p:sldId id="357" r:id="rId109"/>
    <p:sldId id="358" r:id="rId110"/>
    <p:sldId id="359" r:id="rId111"/>
    <p:sldId id="360" r:id="rId112"/>
    <p:sldId id="361" r:id="rId113"/>
    <p:sldId id="362" r:id="rId114"/>
    <p:sldId id="363" r:id="rId115"/>
    <p:sldId id="364" r:id="rId116"/>
    <p:sldId id="365" r:id="rId117"/>
    <p:sldId id="366" r:id="rId118"/>
    <p:sldId id="367" r:id="rId119"/>
    <p:sldId id="368" r:id="rId120"/>
    <p:sldId id="369" r:id="rId121"/>
    <p:sldId id="370" r:id="rId122"/>
    <p:sldId id="371" r:id="rId123"/>
    <p:sldId id="618" r:id="rId124"/>
    <p:sldId id="372" r:id="rId125"/>
    <p:sldId id="373" r:id="rId126"/>
    <p:sldId id="374" r:id="rId127"/>
    <p:sldId id="375" r:id="rId128"/>
    <p:sldId id="376" r:id="rId129"/>
    <p:sldId id="377" r:id="rId130"/>
    <p:sldId id="378" r:id="rId131"/>
    <p:sldId id="379" r:id="rId132"/>
    <p:sldId id="380" r:id="rId133"/>
    <p:sldId id="381" r:id="rId134"/>
    <p:sldId id="382" r:id="rId135"/>
    <p:sldId id="383" r:id="rId136"/>
    <p:sldId id="384" r:id="rId137"/>
    <p:sldId id="385" r:id="rId138"/>
    <p:sldId id="386" r:id="rId139"/>
    <p:sldId id="387" r:id="rId140"/>
    <p:sldId id="388" r:id="rId141"/>
    <p:sldId id="389" r:id="rId142"/>
    <p:sldId id="390" r:id="rId143"/>
    <p:sldId id="391" r:id="rId144"/>
    <p:sldId id="392" r:id="rId145"/>
    <p:sldId id="393" r:id="rId146"/>
    <p:sldId id="394" r:id="rId147"/>
    <p:sldId id="395" r:id="rId148"/>
    <p:sldId id="396" r:id="rId149"/>
    <p:sldId id="397" r:id="rId150"/>
    <p:sldId id="398" r:id="rId151"/>
    <p:sldId id="399" r:id="rId152"/>
    <p:sldId id="400" r:id="rId153"/>
    <p:sldId id="401" r:id="rId154"/>
    <p:sldId id="402" r:id="rId155"/>
    <p:sldId id="403" r:id="rId156"/>
    <p:sldId id="404" r:id="rId157"/>
    <p:sldId id="405" r:id="rId158"/>
    <p:sldId id="406" r:id="rId159"/>
    <p:sldId id="709" r:id="rId160"/>
    <p:sldId id="407" r:id="rId161"/>
    <p:sldId id="408" r:id="rId162"/>
    <p:sldId id="409" r:id="rId163"/>
    <p:sldId id="410" r:id="rId164"/>
    <p:sldId id="411" r:id="rId165"/>
    <p:sldId id="412" r:id="rId166"/>
    <p:sldId id="413" r:id="rId167"/>
    <p:sldId id="414" r:id="rId168"/>
    <p:sldId id="619" r:id="rId169"/>
    <p:sldId id="620" r:id="rId170"/>
    <p:sldId id="417" r:id="rId171"/>
    <p:sldId id="621" r:id="rId172"/>
    <p:sldId id="418" r:id="rId173"/>
    <p:sldId id="419" r:id="rId174"/>
    <p:sldId id="420" r:id="rId175"/>
    <p:sldId id="421" r:id="rId176"/>
    <p:sldId id="422" r:id="rId177"/>
    <p:sldId id="423" r:id="rId178"/>
    <p:sldId id="424" r:id="rId179"/>
    <p:sldId id="425" r:id="rId180"/>
    <p:sldId id="426" r:id="rId181"/>
    <p:sldId id="622" r:id="rId182"/>
    <p:sldId id="623" r:id="rId183"/>
    <p:sldId id="624" r:id="rId184"/>
    <p:sldId id="625" r:id="rId185"/>
    <p:sldId id="626" r:id="rId186"/>
    <p:sldId id="627" r:id="rId187"/>
    <p:sldId id="433" r:id="rId188"/>
    <p:sldId id="435" r:id="rId189"/>
    <p:sldId id="436" r:id="rId190"/>
    <p:sldId id="437" r:id="rId191"/>
    <p:sldId id="438" r:id="rId192"/>
    <p:sldId id="439" r:id="rId193"/>
    <p:sldId id="440" r:id="rId194"/>
    <p:sldId id="441" r:id="rId195"/>
    <p:sldId id="628" r:id="rId196"/>
    <p:sldId id="629" r:id="rId197"/>
    <p:sldId id="630" r:id="rId198"/>
    <p:sldId id="631" r:id="rId199"/>
    <p:sldId id="446" r:id="rId200"/>
    <p:sldId id="632" r:id="rId201"/>
    <p:sldId id="633" r:id="rId202"/>
    <p:sldId id="634" r:id="rId203"/>
    <p:sldId id="450" r:id="rId204"/>
    <p:sldId id="452" r:id="rId205"/>
    <p:sldId id="635" r:id="rId206"/>
    <p:sldId id="453" r:id="rId207"/>
    <p:sldId id="454" r:id="rId208"/>
    <p:sldId id="455" r:id="rId209"/>
    <p:sldId id="456" r:id="rId210"/>
    <p:sldId id="457" r:id="rId211"/>
    <p:sldId id="458" r:id="rId212"/>
    <p:sldId id="459" r:id="rId213"/>
    <p:sldId id="460" r:id="rId214"/>
    <p:sldId id="461" r:id="rId215"/>
    <p:sldId id="462" r:id="rId216"/>
    <p:sldId id="463" r:id="rId217"/>
    <p:sldId id="464" r:id="rId218"/>
    <p:sldId id="465" r:id="rId219"/>
    <p:sldId id="466" r:id="rId220"/>
    <p:sldId id="712" r:id="rId221"/>
    <p:sldId id="713" r:id="rId222"/>
    <p:sldId id="714" r:id="rId223"/>
    <p:sldId id="715" r:id="rId224"/>
    <p:sldId id="716" r:id="rId225"/>
    <p:sldId id="717" r:id="rId226"/>
    <p:sldId id="718" r:id="rId227"/>
    <p:sldId id="719" r:id="rId228"/>
    <p:sldId id="720" r:id="rId229"/>
    <p:sldId id="721" r:id="rId230"/>
    <p:sldId id="722" r:id="rId231"/>
    <p:sldId id="723" r:id="rId232"/>
    <p:sldId id="724" r:id="rId233"/>
    <p:sldId id="725" r:id="rId234"/>
    <p:sldId id="726" r:id="rId235"/>
    <p:sldId id="481" r:id="rId236"/>
    <p:sldId id="710" r:id="rId237"/>
    <p:sldId id="482" r:id="rId238"/>
    <p:sldId id="483" r:id="rId239"/>
    <p:sldId id="484" r:id="rId240"/>
    <p:sldId id="485" r:id="rId241"/>
    <p:sldId id="486" r:id="rId242"/>
    <p:sldId id="487" r:id="rId243"/>
    <p:sldId id="488" r:id="rId244"/>
    <p:sldId id="489" r:id="rId245"/>
    <p:sldId id="490" r:id="rId246"/>
    <p:sldId id="491" r:id="rId247"/>
    <p:sldId id="492" r:id="rId248"/>
    <p:sldId id="493" r:id="rId249"/>
    <p:sldId id="494" r:id="rId250"/>
    <p:sldId id="636" r:id="rId251"/>
    <p:sldId id="637" r:id="rId252"/>
    <p:sldId id="638" r:id="rId253"/>
    <p:sldId id="639" r:id="rId254"/>
    <p:sldId id="499" r:id="rId255"/>
    <p:sldId id="640" r:id="rId256"/>
    <p:sldId id="641" r:id="rId257"/>
    <p:sldId id="642" r:id="rId258"/>
    <p:sldId id="643" r:id="rId259"/>
    <p:sldId id="503" r:id="rId260"/>
    <p:sldId id="504" r:id="rId261"/>
    <p:sldId id="505" r:id="rId262"/>
    <p:sldId id="506" r:id="rId263"/>
    <p:sldId id="507" r:id="rId264"/>
    <p:sldId id="508" r:id="rId265"/>
    <p:sldId id="509" r:id="rId266"/>
    <p:sldId id="510" r:id="rId267"/>
    <p:sldId id="511" r:id="rId268"/>
    <p:sldId id="512" r:id="rId269"/>
    <p:sldId id="513" r:id="rId270"/>
    <p:sldId id="644" r:id="rId271"/>
    <p:sldId id="645" r:id="rId272"/>
    <p:sldId id="646" r:id="rId273"/>
    <p:sldId id="647" r:id="rId274"/>
    <p:sldId id="648" r:id="rId275"/>
    <p:sldId id="649" r:id="rId276"/>
    <p:sldId id="650" r:id="rId277"/>
    <p:sldId id="651" r:id="rId278"/>
    <p:sldId id="652" r:id="rId279"/>
    <p:sldId id="653" r:id="rId280"/>
    <p:sldId id="524" r:id="rId281"/>
    <p:sldId id="654" r:id="rId282"/>
    <p:sldId id="655" r:id="rId283"/>
    <p:sldId id="656" r:id="rId284"/>
    <p:sldId id="657" r:id="rId285"/>
    <p:sldId id="658" r:id="rId286"/>
    <p:sldId id="659" r:id="rId287"/>
    <p:sldId id="660" r:id="rId288"/>
    <p:sldId id="661" r:id="rId289"/>
    <p:sldId id="532" r:id="rId290"/>
    <p:sldId id="533" r:id="rId291"/>
    <p:sldId id="534" r:id="rId292"/>
    <p:sldId id="535" r:id="rId293"/>
    <p:sldId id="536" r:id="rId294"/>
    <p:sldId id="537" r:id="rId295"/>
    <p:sldId id="538" r:id="rId296"/>
    <p:sldId id="539" r:id="rId297"/>
    <p:sldId id="540" r:id="rId298"/>
    <p:sldId id="662" r:id="rId299"/>
    <p:sldId id="663" r:id="rId300"/>
    <p:sldId id="543" r:id="rId301"/>
    <p:sldId id="664" r:id="rId302"/>
    <p:sldId id="665" r:id="rId303"/>
    <p:sldId id="666" r:id="rId304"/>
    <p:sldId id="667" r:id="rId305"/>
    <p:sldId id="668" r:id="rId306"/>
    <p:sldId id="548" r:id="rId307"/>
    <p:sldId id="549" r:id="rId308"/>
    <p:sldId id="550" r:id="rId309"/>
    <p:sldId id="551" r:id="rId310"/>
    <p:sldId id="669" r:id="rId311"/>
    <p:sldId id="670" r:id="rId312"/>
    <p:sldId id="671" r:id="rId313"/>
    <p:sldId id="555" r:id="rId314"/>
    <p:sldId id="556" r:id="rId315"/>
    <p:sldId id="557" r:id="rId316"/>
    <p:sldId id="672" r:id="rId317"/>
    <p:sldId id="673" r:id="rId318"/>
    <p:sldId id="674" r:id="rId319"/>
    <p:sldId id="675" r:id="rId320"/>
    <p:sldId id="676" r:id="rId321"/>
    <p:sldId id="563" r:id="rId322"/>
    <p:sldId id="564" r:id="rId323"/>
    <p:sldId id="677" r:id="rId324"/>
    <p:sldId id="678" r:id="rId325"/>
    <p:sldId id="679" r:id="rId326"/>
    <p:sldId id="680" r:id="rId327"/>
    <p:sldId id="681" r:id="rId328"/>
    <p:sldId id="682" r:id="rId329"/>
    <p:sldId id="683" r:id="rId330"/>
    <p:sldId id="684" r:id="rId331"/>
    <p:sldId id="685" r:id="rId332"/>
    <p:sldId id="686" r:id="rId333"/>
    <p:sldId id="574" r:id="rId334"/>
    <p:sldId id="575" r:id="rId335"/>
    <p:sldId id="576" r:id="rId336"/>
    <p:sldId id="577" r:id="rId337"/>
    <p:sldId id="578" r:id="rId338"/>
    <p:sldId id="579" r:id="rId339"/>
    <p:sldId id="580" r:id="rId340"/>
    <p:sldId id="581" r:id="rId341"/>
    <p:sldId id="582" r:id="rId342"/>
    <p:sldId id="583" r:id="rId343"/>
    <p:sldId id="687" r:id="rId344"/>
    <p:sldId id="688" r:id="rId345"/>
    <p:sldId id="586" r:id="rId346"/>
    <p:sldId id="689" r:id="rId347"/>
    <p:sldId id="690" r:id="rId348"/>
    <p:sldId id="691" r:id="rId349"/>
    <p:sldId id="692" r:id="rId350"/>
    <p:sldId id="693" r:id="rId351"/>
    <p:sldId id="694" r:id="rId352"/>
    <p:sldId id="593" r:id="rId353"/>
    <p:sldId id="695" r:id="rId354"/>
    <p:sldId id="594" r:id="rId355"/>
    <p:sldId id="595" r:id="rId356"/>
    <p:sldId id="596" r:id="rId357"/>
    <p:sldId id="597" r:id="rId358"/>
    <p:sldId id="598" r:id="rId359"/>
    <p:sldId id="599" r:id="rId360"/>
    <p:sldId id="600" r:id="rId361"/>
    <p:sldId id="601" r:id="rId362"/>
    <p:sldId id="696" r:id="rId363"/>
    <p:sldId id="697" r:id="rId364"/>
    <p:sldId id="698" r:id="rId365"/>
    <p:sldId id="699" r:id="rId366"/>
    <p:sldId id="606" r:id="rId367"/>
    <p:sldId id="607" r:id="rId368"/>
    <p:sldId id="608" r:id="rId369"/>
    <p:sldId id="700" r:id="rId370"/>
    <p:sldId id="701" r:id="rId371"/>
    <p:sldId id="702" r:id="rId372"/>
    <p:sldId id="703" r:id="rId373"/>
    <p:sldId id="704" r:id="rId374"/>
    <p:sldId id="705" r:id="rId375"/>
    <p:sldId id="615" r:id="rId376"/>
    <p:sldId id="706" r:id="rId377"/>
    <p:sldId id="737" r:id="rId378"/>
    <p:sldId id="711" r:id="rId379"/>
    <p:sldId id="727" r:id="rId380"/>
    <p:sldId id="732" r:id="rId381"/>
    <p:sldId id="738" r:id="rId382"/>
    <p:sldId id="739" r:id="rId383"/>
    <p:sldId id="740" r:id="rId384"/>
    <p:sldId id="741" r:id="rId385"/>
    <p:sldId id="742" r:id="rId386"/>
    <p:sldId id="743" r:id="rId387"/>
    <p:sldId id="728" r:id="rId388"/>
    <p:sldId id="733" r:id="rId389"/>
    <p:sldId id="744" r:id="rId390"/>
    <p:sldId id="745" r:id="rId391"/>
    <p:sldId id="746" r:id="rId392"/>
    <p:sldId id="747" r:id="rId393"/>
    <p:sldId id="748" r:id="rId394"/>
    <p:sldId id="749" r:id="rId395"/>
    <p:sldId id="750" r:id="rId396"/>
    <p:sldId id="729" r:id="rId397"/>
    <p:sldId id="734" r:id="rId398"/>
    <p:sldId id="751" r:id="rId399"/>
    <p:sldId id="752" r:id="rId400"/>
    <p:sldId id="753" r:id="rId401"/>
    <p:sldId id="754" r:id="rId402"/>
    <p:sldId id="755" r:id="rId403"/>
    <p:sldId id="756" r:id="rId404"/>
    <p:sldId id="757" r:id="rId405"/>
    <p:sldId id="758" r:id="rId406"/>
    <p:sldId id="759" r:id="rId407"/>
    <p:sldId id="730" r:id="rId408"/>
    <p:sldId id="735" r:id="rId409"/>
    <p:sldId id="760" r:id="rId410"/>
    <p:sldId id="761" r:id="rId411"/>
    <p:sldId id="762" r:id="rId412"/>
    <p:sldId id="763" r:id="rId413"/>
    <p:sldId id="764" r:id="rId414"/>
    <p:sldId id="765" r:id="rId415"/>
    <p:sldId id="731" r:id="rId416"/>
    <p:sldId id="736" r:id="rId417"/>
    <p:sldId id="766" r:id="rId418"/>
    <p:sldId id="767" r:id="rId419"/>
    <p:sldId id="768" r:id="rId420"/>
    <p:sldId id="769" r:id="rId421"/>
    <p:sldId id="773" r:id="rId422"/>
    <p:sldId id="772" r:id="rId4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36" d="100"/>
          <a:sy n="136" d="100"/>
        </p:scale>
        <p:origin x="-1656"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70" Type="http://schemas.openxmlformats.org/officeDocument/2006/relationships/slide" Target="slides/slide169.xml"/><Relationship Id="rId171" Type="http://schemas.openxmlformats.org/officeDocument/2006/relationships/slide" Target="slides/slide170.xml"/><Relationship Id="rId172" Type="http://schemas.openxmlformats.org/officeDocument/2006/relationships/slide" Target="slides/slide171.xml"/><Relationship Id="rId173" Type="http://schemas.openxmlformats.org/officeDocument/2006/relationships/slide" Target="slides/slide172.xml"/><Relationship Id="rId174" Type="http://schemas.openxmlformats.org/officeDocument/2006/relationships/slide" Target="slides/slide173.xml"/><Relationship Id="rId175" Type="http://schemas.openxmlformats.org/officeDocument/2006/relationships/slide" Target="slides/slide174.xml"/><Relationship Id="rId176" Type="http://schemas.openxmlformats.org/officeDocument/2006/relationships/slide" Target="slides/slide175.xml"/><Relationship Id="rId177" Type="http://schemas.openxmlformats.org/officeDocument/2006/relationships/slide" Target="slides/slide176.xml"/><Relationship Id="rId178" Type="http://schemas.openxmlformats.org/officeDocument/2006/relationships/slide" Target="slides/slide177.xml"/><Relationship Id="rId179" Type="http://schemas.openxmlformats.org/officeDocument/2006/relationships/slide" Target="slides/slide178.xml"/><Relationship Id="rId230" Type="http://schemas.openxmlformats.org/officeDocument/2006/relationships/slide" Target="slides/slide229.xml"/><Relationship Id="rId231" Type="http://schemas.openxmlformats.org/officeDocument/2006/relationships/slide" Target="slides/slide230.xml"/><Relationship Id="rId232" Type="http://schemas.openxmlformats.org/officeDocument/2006/relationships/slide" Target="slides/slide231.xml"/><Relationship Id="rId233" Type="http://schemas.openxmlformats.org/officeDocument/2006/relationships/slide" Target="slides/slide232.xml"/><Relationship Id="rId234" Type="http://schemas.openxmlformats.org/officeDocument/2006/relationships/slide" Target="slides/slide233.xml"/><Relationship Id="rId235" Type="http://schemas.openxmlformats.org/officeDocument/2006/relationships/slide" Target="slides/slide234.xml"/><Relationship Id="rId236" Type="http://schemas.openxmlformats.org/officeDocument/2006/relationships/slide" Target="slides/slide235.xml"/><Relationship Id="rId237" Type="http://schemas.openxmlformats.org/officeDocument/2006/relationships/slide" Target="slides/slide236.xml"/><Relationship Id="rId238" Type="http://schemas.openxmlformats.org/officeDocument/2006/relationships/slide" Target="slides/slide237.xml"/><Relationship Id="rId239" Type="http://schemas.openxmlformats.org/officeDocument/2006/relationships/slide" Target="slides/slide23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180" Type="http://schemas.openxmlformats.org/officeDocument/2006/relationships/slide" Target="slides/slide179.xml"/><Relationship Id="rId181" Type="http://schemas.openxmlformats.org/officeDocument/2006/relationships/slide" Target="slides/slide180.xml"/><Relationship Id="rId182" Type="http://schemas.openxmlformats.org/officeDocument/2006/relationships/slide" Target="slides/slide181.xml"/><Relationship Id="rId183" Type="http://schemas.openxmlformats.org/officeDocument/2006/relationships/slide" Target="slides/slide182.xml"/><Relationship Id="rId184" Type="http://schemas.openxmlformats.org/officeDocument/2006/relationships/slide" Target="slides/slide183.xml"/><Relationship Id="rId185" Type="http://schemas.openxmlformats.org/officeDocument/2006/relationships/slide" Target="slides/slide184.xml"/><Relationship Id="rId186" Type="http://schemas.openxmlformats.org/officeDocument/2006/relationships/slide" Target="slides/slide185.xml"/><Relationship Id="rId187" Type="http://schemas.openxmlformats.org/officeDocument/2006/relationships/slide" Target="slides/slide186.xml"/><Relationship Id="rId188" Type="http://schemas.openxmlformats.org/officeDocument/2006/relationships/slide" Target="slides/slide187.xml"/><Relationship Id="rId189" Type="http://schemas.openxmlformats.org/officeDocument/2006/relationships/slide" Target="slides/slide188.xml"/><Relationship Id="rId240" Type="http://schemas.openxmlformats.org/officeDocument/2006/relationships/slide" Target="slides/slide239.xml"/><Relationship Id="rId241" Type="http://schemas.openxmlformats.org/officeDocument/2006/relationships/slide" Target="slides/slide240.xml"/><Relationship Id="rId242" Type="http://schemas.openxmlformats.org/officeDocument/2006/relationships/slide" Target="slides/slide241.xml"/><Relationship Id="rId243" Type="http://schemas.openxmlformats.org/officeDocument/2006/relationships/slide" Target="slides/slide242.xml"/><Relationship Id="rId244" Type="http://schemas.openxmlformats.org/officeDocument/2006/relationships/slide" Target="slides/slide243.xml"/><Relationship Id="rId245" Type="http://schemas.openxmlformats.org/officeDocument/2006/relationships/slide" Target="slides/slide244.xml"/><Relationship Id="rId246" Type="http://schemas.openxmlformats.org/officeDocument/2006/relationships/slide" Target="slides/slide245.xml"/><Relationship Id="rId247" Type="http://schemas.openxmlformats.org/officeDocument/2006/relationships/slide" Target="slides/slide246.xml"/><Relationship Id="rId248" Type="http://schemas.openxmlformats.org/officeDocument/2006/relationships/slide" Target="slides/slide247.xml"/><Relationship Id="rId249" Type="http://schemas.openxmlformats.org/officeDocument/2006/relationships/slide" Target="slides/slide248.xml"/><Relationship Id="rId300" Type="http://schemas.openxmlformats.org/officeDocument/2006/relationships/slide" Target="slides/slide299.xml"/><Relationship Id="rId301" Type="http://schemas.openxmlformats.org/officeDocument/2006/relationships/slide" Target="slides/slide300.xml"/><Relationship Id="rId302" Type="http://schemas.openxmlformats.org/officeDocument/2006/relationships/slide" Target="slides/slide301.xml"/><Relationship Id="rId303" Type="http://schemas.openxmlformats.org/officeDocument/2006/relationships/slide" Target="slides/slide302.xml"/><Relationship Id="rId304" Type="http://schemas.openxmlformats.org/officeDocument/2006/relationships/slide" Target="slides/slide303.xml"/><Relationship Id="rId305" Type="http://schemas.openxmlformats.org/officeDocument/2006/relationships/slide" Target="slides/slide304.xml"/><Relationship Id="rId306" Type="http://schemas.openxmlformats.org/officeDocument/2006/relationships/slide" Target="slides/slide305.xml"/><Relationship Id="rId307" Type="http://schemas.openxmlformats.org/officeDocument/2006/relationships/slide" Target="slides/slide306.xml"/><Relationship Id="rId308" Type="http://schemas.openxmlformats.org/officeDocument/2006/relationships/slide" Target="slides/slide307.xml"/><Relationship Id="rId309" Type="http://schemas.openxmlformats.org/officeDocument/2006/relationships/slide" Target="slides/slide30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90" Type="http://schemas.openxmlformats.org/officeDocument/2006/relationships/slide" Target="slides/slide189.xml"/><Relationship Id="rId191" Type="http://schemas.openxmlformats.org/officeDocument/2006/relationships/slide" Target="slides/slide190.xml"/><Relationship Id="rId192" Type="http://schemas.openxmlformats.org/officeDocument/2006/relationships/slide" Target="slides/slide191.xml"/><Relationship Id="rId193" Type="http://schemas.openxmlformats.org/officeDocument/2006/relationships/slide" Target="slides/slide192.xml"/><Relationship Id="rId194" Type="http://schemas.openxmlformats.org/officeDocument/2006/relationships/slide" Target="slides/slide193.xml"/><Relationship Id="rId195" Type="http://schemas.openxmlformats.org/officeDocument/2006/relationships/slide" Target="slides/slide194.xml"/><Relationship Id="rId196" Type="http://schemas.openxmlformats.org/officeDocument/2006/relationships/slide" Target="slides/slide195.xml"/><Relationship Id="rId197" Type="http://schemas.openxmlformats.org/officeDocument/2006/relationships/slide" Target="slides/slide196.xml"/><Relationship Id="rId198" Type="http://schemas.openxmlformats.org/officeDocument/2006/relationships/slide" Target="slides/slide197.xml"/><Relationship Id="rId199" Type="http://schemas.openxmlformats.org/officeDocument/2006/relationships/slide" Target="slides/slide198.xml"/><Relationship Id="rId250" Type="http://schemas.openxmlformats.org/officeDocument/2006/relationships/slide" Target="slides/slide249.xml"/><Relationship Id="rId251" Type="http://schemas.openxmlformats.org/officeDocument/2006/relationships/slide" Target="slides/slide250.xml"/><Relationship Id="rId252" Type="http://schemas.openxmlformats.org/officeDocument/2006/relationships/slide" Target="slides/slide251.xml"/><Relationship Id="rId253" Type="http://schemas.openxmlformats.org/officeDocument/2006/relationships/slide" Target="slides/slide252.xml"/><Relationship Id="rId254" Type="http://schemas.openxmlformats.org/officeDocument/2006/relationships/slide" Target="slides/slide253.xml"/><Relationship Id="rId255" Type="http://schemas.openxmlformats.org/officeDocument/2006/relationships/slide" Target="slides/slide254.xml"/><Relationship Id="rId256" Type="http://schemas.openxmlformats.org/officeDocument/2006/relationships/slide" Target="slides/slide255.xml"/><Relationship Id="rId257" Type="http://schemas.openxmlformats.org/officeDocument/2006/relationships/slide" Target="slides/slide256.xml"/><Relationship Id="rId258" Type="http://schemas.openxmlformats.org/officeDocument/2006/relationships/slide" Target="slides/slide257.xml"/><Relationship Id="rId259" Type="http://schemas.openxmlformats.org/officeDocument/2006/relationships/slide" Target="slides/slide258.xml"/><Relationship Id="rId310" Type="http://schemas.openxmlformats.org/officeDocument/2006/relationships/slide" Target="slides/slide309.xml"/><Relationship Id="rId311" Type="http://schemas.openxmlformats.org/officeDocument/2006/relationships/slide" Target="slides/slide310.xml"/><Relationship Id="rId312" Type="http://schemas.openxmlformats.org/officeDocument/2006/relationships/slide" Target="slides/slide311.xml"/><Relationship Id="rId313" Type="http://schemas.openxmlformats.org/officeDocument/2006/relationships/slide" Target="slides/slide312.xml"/><Relationship Id="rId314" Type="http://schemas.openxmlformats.org/officeDocument/2006/relationships/slide" Target="slides/slide313.xml"/><Relationship Id="rId315" Type="http://schemas.openxmlformats.org/officeDocument/2006/relationships/slide" Target="slides/slide314.xml"/><Relationship Id="rId316" Type="http://schemas.openxmlformats.org/officeDocument/2006/relationships/slide" Target="slides/slide315.xml"/><Relationship Id="rId317" Type="http://schemas.openxmlformats.org/officeDocument/2006/relationships/slide" Target="slides/slide316.xml"/><Relationship Id="rId318" Type="http://schemas.openxmlformats.org/officeDocument/2006/relationships/slide" Target="slides/slide317.xml"/><Relationship Id="rId319" Type="http://schemas.openxmlformats.org/officeDocument/2006/relationships/slide" Target="slides/slide3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260" Type="http://schemas.openxmlformats.org/officeDocument/2006/relationships/slide" Target="slides/slide259.xml"/><Relationship Id="rId261" Type="http://schemas.openxmlformats.org/officeDocument/2006/relationships/slide" Target="slides/slide260.xml"/><Relationship Id="rId262" Type="http://schemas.openxmlformats.org/officeDocument/2006/relationships/slide" Target="slides/slide261.xml"/><Relationship Id="rId263" Type="http://schemas.openxmlformats.org/officeDocument/2006/relationships/slide" Target="slides/slide262.xml"/><Relationship Id="rId264" Type="http://schemas.openxmlformats.org/officeDocument/2006/relationships/slide" Target="slides/slide263.xml"/><Relationship Id="rId265" Type="http://schemas.openxmlformats.org/officeDocument/2006/relationships/slide" Target="slides/slide264.xml"/><Relationship Id="rId266" Type="http://schemas.openxmlformats.org/officeDocument/2006/relationships/slide" Target="slides/slide265.xml"/><Relationship Id="rId267" Type="http://schemas.openxmlformats.org/officeDocument/2006/relationships/slide" Target="slides/slide266.xml"/><Relationship Id="rId268" Type="http://schemas.openxmlformats.org/officeDocument/2006/relationships/slide" Target="slides/slide267.xml"/><Relationship Id="rId269" Type="http://schemas.openxmlformats.org/officeDocument/2006/relationships/slide" Target="slides/slide268.xml"/><Relationship Id="rId320" Type="http://schemas.openxmlformats.org/officeDocument/2006/relationships/slide" Target="slides/slide319.xml"/><Relationship Id="rId321" Type="http://schemas.openxmlformats.org/officeDocument/2006/relationships/slide" Target="slides/slide320.xml"/><Relationship Id="rId322" Type="http://schemas.openxmlformats.org/officeDocument/2006/relationships/slide" Target="slides/slide321.xml"/><Relationship Id="rId323" Type="http://schemas.openxmlformats.org/officeDocument/2006/relationships/slide" Target="slides/slide322.xml"/><Relationship Id="rId324" Type="http://schemas.openxmlformats.org/officeDocument/2006/relationships/slide" Target="slides/slide323.xml"/><Relationship Id="rId325" Type="http://schemas.openxmlformats.org/officeDocument/2006/relationships/slide" Target="slides/slide324.xml"/><Relationship Id="rId326" Type="http://schemas.openxmlformats.org/officeDocument/2006/relationships/slide" Target="slides/slide325.xml"/><Relationship Id="rId327" Type="http://schemas.openxmlformats.org/officeDocument/2006/relationships/slide" Target="slides/slide326.xml"/><Relationship Id="rId328" Type="http://schemas.openxmlformats.org/officeDocument/2006/relationships/slide" Target="slides/slide327.xml"/><Relationship Id="rId329" Type="http://schemas.openxmlformats.org/officeDocument/2006/relationships/slide" Target="slides/slide328.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270" Type="http://schemas.openxmlformats.org/officeDocument/2006/relationships/slide" Target="slides/slide269.xml"/><Relationship Id="rId271" Type="http://schemas.openxmlformats.org/officeDocument/2006/relationships/slide" Target="slides/slide270.xml"/><Relationship Id="rId272" Type="http://schemas.openxmlformats.org/officeDocument/2006/relationships/slide" Target="slides/slide271.xml"/><Relationship Id="rId273" Type="http://schemas.openxmlformats.org/officeDocument/2006/relationships/slide" Target="slides/slide272.xml"/><Relationship Id="rId274" Type="http://schemas.openxmlformats.org/officeDocument/2006/relationships/slide" Target="slides/slide273.xml"/><Relationship Id="rId275" Type="http://schemas.openxmlformats.org/officeDocument/2006/relationships/slide" Target="slides/slide274.xml"/><Relationship Id="rId276" Type="http://schemas.openxmlformats.org/officeDocument/2006/relationships/slide" Target="slides/slide275.xml"/><Relationship Id="rId277" Type="http://schemas.openxmlformats.org/officeDocument/2006/relationships/slide" Target="slides/slide276.xml"/><Relationship Id="rId278" Type="http://schemas.openxmlformats.org/officeDocument/2006/relationships/slide" Target="slides/slide277.xml"/><Relationship Id="rId279" Type="http://schemas.openxmlformats.org/officeDocument/2006/relationships/slide" Target="slides/slide278.xml"/><Relationship Id="rId330" Type="http://schemas.openxmlformats.org/officeDocument/2006/relationships/slide" Target="slides/slide329.xml"/><Relationship Id="rId331" Type="http://schemas.openxmlformats.org/officeDocument/2006/relationships/slide" Target="slides/slide330.xml"/><Relationship Id="rId332" Type="http://schemas.openxmlformats.org/officeDocument/2006/relationships/slide" Target="slides/slide331.xml"/><Relationship Id="rId333" Type="http://schemas.openxmlformats.org/officeDocument/2006/relationships/slide" Target="slides/slide332.xml"/><Relationship Id="rId334" Type="http://schemas.openxmlformats.org/officeDocument/2006/relationships/slide" Target="slides/slide333.xml"/><Relationship Id="rId335" Type="http://schemas.openxmlformats.org/officeDocument/2006/relationships/slide" Target="slides/slide334.xml"/><Relationship Id="rId336" Type="http://schemas.openxmlformats.org/officeDocument/2006/relationships/slide" Target="slides/slide335.xml"/><Relationship Id="rId337" Type="http://schemas.openxmlformats.org/officeDocument/2006/relationships/slide" Target="slides/slide336.xml"/><Relationship Id="rId338" Type="http://schemas.openxmlformats.org/officeDocument/2006/relationships/slide" Target="slides/slide337.xml"/><Relationship Id="rId339" Type="http://schemas.openxmlformats.org/officeDocument/2006/relationships/slide" Target="slides/slide33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280" Type="http://schemas.openxmlformats.org/officeDocument/2006/relationships/slide" Target="slides/slide279.xml"/><Relationship Id="rId281" Type="http://schemas.openxmlformats.org/officeDocument/2006/relationships/slide" Target="slides/slide280.xml"/><Relationship Id="rId282" Type="http://schemas.openxmlformats.org/officeDocument/2006/relationships/slide" Target="slides/slide281.xml"/><Relationship Id="rId283" Type="http://schemas.openxmlformats.org/officeDocument/2006/relationships/slide" Target="slides/slide282.xml"/><Relationship Id="rId284" Type="http://schemas.openxmlformats.org/officeDocument/2006/relationships/slide" Target="slides/slide283.xml"/><Relationship Id="rId285" Type="http://schemas.openxmlformats.org/officeDocument/2006/relationships/slide" Target="slides/slide284.xml"/><Relationship Id="rId286" Type="http://schemas.openxmlformats.org/officeDocument/2006/relationships/slide" Target="slides/slide285.xml"/><Relationship Id="rId287" Type="http://schemas.openxmlformats.org/officeDocument/2006/relationships/slide" Target="slides/slide286.xml"/><Relationship Id="rId288" Type="http://schemas.openxmlformats.org/officeDocument/2006/relationships/slide" Target="slides/slide287.xml"/><Relationship Id="rId289" Type="http://schemas.openxmlformats.org/officeDocument/2006/relationships/slide" Target="slides/slide288.xml"/><Relationship Id="rId340" Type="http://schemas.openxmlformats.org/officeDocument/2006/relationships/slide" Target="slides/slide339.xml"/><Relationship Id="rId341" Type="http://schemas.openxmlformats.org/officeDocument/2006/relationships/slide" Target="slides/slide340.xml"/><Relationship Id="rId342" Type="http://schemas.openxmlformats.org/officeDocument/2006/relationships/slide" Target="slides/slide341.xml"/><Relationship Id="rId343" Type="http://schemas.openxmlformats.org/officeDocument/2006/relationships/slide" Target="slides/slide342.xml"/><Relationship Id="rId344" Type="http://schemas.openxmlformats.org/officeDocument/2006/relationships/slide" Target="slides/slide343.xml"/><Relationship Id="rId345" Type="http://schemas.openxmlformats.org/officeDocument/2006/relationships/slide" Target="slides/slide344.xml"/><Relationship Id="rId346" Type="http://schemas.openxmlformats.org/officeDocument/2006/relationships/slide" Target="slides/slide345.xml"/><Relationship Id="rId347" Type="http://schemas.openxmlformats.org/officeDocument/2006/relationships/slide" Target="slides/slide346.xml"/><Relationship Id="rId348" Type="http://schemas.openxmlformats.org/officeDocument/2006/relationships/slide" Target="slides/slide347.xml"/><Relationship Id="rId349" Type="http://schemas.openxmlformats.org/officeDocument/2006/relationships/slide" Target="slides/slide348.xml"/><Relationship Id="rId400" Type="http://schemas.openxmlformats.org/officeDocument/2006/relationships/slide" Target="slides/slide399.xml"/><Relationship Id="rId401" Type="http://schemas.openxmlformats.org/officeDocument/2006/relationships/slide" Target="slides/slide400.xml"/><Relationship Id="rId402" Type="http://schemas.openxmlformats.org/officeDocument/2006/relationships/slide" Target="slides/slide401.xml"/><Relationship Id="rId403" Type="http://schemas.openxmlformats.org/officeDocument/2006/relationships/slide" Target="slides/slide402.xml"/><Relationship Id="rId404" Type="http://schemas.openxmlformats.org/officeDocument/2006/relationships/slide" Target="slides/slide403.xml"/><Relationship Id="rId405" Type="http://schemas.openxmlformats.org/officeDocument/2006/relationships/slide" Target="slides/slide404.xml"/><Relationship Id="rId406" Type="http://schemas.openxmlformats.org/officeDocument/2006/relationships/slide" Target="slides/slide405.xml"/><Relationship Id="rId407" Type="http://schemas.openxmlformats.org/officeDocument/2006/relationships/slide" Target="slides/slide406.xml"/><Relationship Id="rId408" Type="http://schemas.openxmlformats.org/officeDocument/2006/relationships/slide" Target="slides/slide407.xml"/><Relationship Id="rId409" Type="http://schemas.openxmlformats.org/officeDocument/2006/relationships/slide" Target="slides/slide40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290" Type="http://schemas.openxmlformats.org/officeDocument/2006/relationships/slide" Target="slides/slide289.xml"/><Relationship Id="rId291" Type="http://schemas.openxmlformats.org/officeDocument/2006/relationships/slide" Target="slides/slide290.xml"/><Relationship Id="rId292" Type="http://schemas.openxmlformats.org/officeDocument/2006/relationships/slide" Target="slides/slide291.xml"/><Relationship Id="rId293" Type="http://schemas.openxmlformats.org/officeDocument/2006/relationships/slide" Target="slides/slide292.xml"/><Relationship Id="rId294" Type="http://schemas.openxmlformats.org/officeDocument/2006/relationships/slide" Target="slides/slide293.xml"/><Relationship Id="rId295" Type="http://schemas.openxmlformats.org/officeDocument/2006/relationships/slide" Target="slides/slide294.xml"/><Relationship Id="rId296" Type="http://schemas.openxmlformats.org/officeDocument/2006/relationships/slide" Target="slides/slide295.xml"/><Relationship Id="rId297" Type="http://schemas.openxmlformats.org/officeDocument/2006/relationships/slide" Target="slides/slide296.xml"/><Relationship Id="rId298" Type="http://schemas.openxmlformats.org/officeDocument/2006/relationships/slide" Target="slides/slide297.xml"/><Relationship Id="rId299" Type="http://schemas.openxmlformats.org/officeDocument/2006/relationships/slide" Target="slides/slide298.xml"/><Relationship Id="rId350" Type="http://schemas.openxmlformats.org/officeDocument/2006/relationships/slide" Target="slides/slide349.xml"/><Relationship Id="rId351" Type="http://schemas.openxmlformats.org/officeDocument/2006/relationships/slide" Target="slides/slide350.xml"/><Relationship Id="rId352" Type="http://schemas.openxmlformats.org/officeDocument/2006/relationships/slide" Target="slides/slide351.xml"/><Relationship Id="rId353" Type="http://schemas.openxmlformats.org/officeDocument/2006/relationships/slide" Target="slides/slide352.xml"/><Relationship Id="rId354" Type="http://schemas.openxmlformats.org/officeDocument/2006/relationships/slide" Target="slides/slide353.xml"/><Relationship Id="rId355" Type="http://schemas.openxmlformats.org/officeDocument/2006/relationships/slide" Target="slides/slide354.xml"/><Relationship Id="rId356" Type="http://schemas.openxmlformats.org/officeDocument/2006/relationships/slide" Target="slides/slide355.xml"/><Relationship Id="rId357" Type="http://schemas.openxmlformats.org/officeDocument/2006/relationships/slide" Target="slides/slide356.xml"/><Relationship Id="rId358" Type="http://schemas.openxmlformats.org/officeDocument/2006/relationships/slide" Target="slides/slide357.xml"/><Relationship Id="rId359" Type="http://schemas.openxmlformats.org/officeDocument/2006/relationships/slide" Target="slides/slide358.xml"/><Relationship Id="rId410" Type="http://schemas.openxmlformats.org/officeDocument/2006/relationships/slide" Target="slides/slide409.xml"/><Relationship Id="rId411" Type="http://schemas.openxmlformats.org/officeDocument/2006/relationships/slide" Target="slides/slide410.xml"/><Relationship Id="rId412" Type="http://schemas.openxmlformats.org/officeDocument/2006/relationships/slide" Target="slides/slide411.xml"/><Relationship Id="rId413" Type="http://schemas.openxmlformats.org/officeDocument/2006/relationships/slide" Target="slides/slide412.xml"/><Relationship Id="rId414" Type="http://schemas.openxmlformats.org/officeDocument/2006/relationships/slide" Target="slides/slide413.xml"/><Relationship Id="rId415" Type="http://schemas.openxmlformats.org/officeDocument/2006/relationships/slide" Target="slides/slide414.xml"/><Relationship Id="rId416" Type="http://schemas.openxmlformats.org/officeDocument/2006/relationships/slide" Target="slides/slide415.xml"/><Relationship Id="rId417" Type="http://schemas.openxmlformats.org/officeDocument/2006/relationships/slide" Target="slides/slide416.xml"/><Relationship Id="rId418" Type="http://schemas.openxmlformats.org/officeDocument/2006/relationships/slide" Target="slides/slide417.xml"/><Relationship Id="rId419" Type="http://schemas.openxmlformats.org/officeDocument/2006/relationships/slide" Target="slides/slide41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360" Type="http://schemas.openxmlformats.org/officeDocument/2006/relationships/slide" Target="slides/slide359.xml"/><Relationship Id="rId361" Type="http://schemas.openxmlformats.org/officeDocument/2006/relationships/slide" Target="slides/slide360.xml"/><Relationship Id="rId362" Type="http://schemas.openxmlformats.org/officeDocument/2006/relationships/slide" Target="slides/slide361.xml"/><Relationship Id="rId363" Type="http://schemas.openxmlformats.org/officeDocument/2006/relationships/slide" Target="slides/slide362.xml"/><Relationship Id="rId364" Type="http://schemas.openxmlformats.org/officeDocument/2006/relationships/slide" Target="slides/slide363.xml"/><Relationship Id="rId365" Type="http://schemas.openxmlformats.org/officeDocument/2006/relationships/slide" Target="slides/slide364.xml"/><Relationship Id="rId366" Type="http://schemas.openxmlformats.org/officeDocument/2006/relationships/slide" Target="slides/slide365.xml"/><Relationship Id="rId367" Type="http://schemas.openxmlformats.org/officeDocument/2006/relationships/slide" Target="slides/slide366.xml"/><Relationship Id="rId368" Type="http://schemas.openxmlformats.org/officeDocument/2006/relationships/slide" Target="slides/slide367.xml"/><Relationship Id="rId369" Type="http://schemas.openxmlformats.org/officeDocument/2006/relationships/slide" Target="slides/slide368.xml"/><Relationship Id="rId420" Type="http://schemas.openxmlformats.org/officeDocument/2006/relationships/slide" Target="slides/slide419.xml"/><Relationship Id="rId421" Type="http://schemas.openxmlformats.org/officeDocument/2006/relationships/slide" Target="slides/slide420.xml"/><Relationship Id="rId422" Type="http://schemas.openxmlformats.org/officeDocument/2006/relationships/slide" Target="slides/slide421.xml"/><Relationship Id="rId423" Type="http://schemas.openxmlformats.org/officeDocument/2006/relationships/slide" Target="slides/slide422.xml"/><Relationship Id="rId424" Type="http://schemas.openxmlformats.org/officeDocument/2006/relationships/notesMaster" Target="notesMasters/notesMaster1.xml"/><Relationship Id="rId425" Type="http://schemas.openxmlformats.org/officeDocument/2006/relationships/printerSettings" Target="printerSettings/printerSettings1.bin"/><Relationship Id="rId426" Type="http://schemas.openxmlformats.org/officeDocument/2006/relationships/presProps" Target="presProps.xml"/><Relationship Id="rId427" Type="http://schemas.openxmlformats.org/officeDocument/2006/relationships/viewProps" Target="viewProps.xml"/><Relationship Id="rId428" Type="http://schemas.openxmlformats.org/officeDocument/2006/relationships/theme" Target="theme/theme1.xml"/><Relationship Id="rId429" Type="http://schemas.openxmlformats.org/officeDocument/2006/relationships/tableStyles" Target="tableStyles.xml"/><Relationship Id="rId140" Type="http://schemas.openxmlformats.org/officeDocument/2006/relationships/slide" Target="slides/slide139.xml"/><Relationship Id="rId141" Type="http://schemas.openxmlformats.org/officeDocument/2006/relationships/slide" Target="slides/slide140.xml"/><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200" Type="http://schemas.openxmlformats.org/officeDocument/2006/relationships/slide" Target="slides/slide199.xml"/><Relationship Id="rId201" Type="http://schemas.openxmlformats.org/officeDocument/2006/relationships/slide" Target="slides/slide200.xml"/><Relationship Id="rId202" Type="http://schemas.openxmlformats.org/officeDocument/2006/relationships/slide" Target="slides/slide201.xml"/><Relationship Id="rId203" Type="http://schemas.openxmlformats.org/officeDocument/2006/relationships/slide" Target="slides/slide202.xml"/><Relationship Id="rId204" Type="http://schemas.openxmlformats.org/officeDocument/2006/relationships/slide" Target="slides/slide203.xml"/><Relationship Id="rId205" Type="http://schemas.openxmlformats.org/officeDocument/2006/relationships/slide" Target="slides/slide204.xml"/><Relationship Id="rId206" Type="http://schemas.openxmlformats.org/officeDocument/2006/relationships/slide" Target="slides/slide205.xml"/><Relationship Id="rId207" Type="http://schemas.openxmlformats.org/officeDocument/2006/relationships/slide" Target="slides/slide206.xml"/><Relationship Id="rId208" Type="http://schemas.openxmlformats.org/officeDocument/2006/relationships/slide" Target="slides/slide207.xml"/><Relationship Id="rId209" Type="http://schemas.openxmlformats.org/officeDocument/2006/relationships/slide" Target="slides/slide208.xml"/><Relationship Id="rId370" Type="http://schemas.openxmlformats.org/officeDocument/2006/relationships/slide" Target="slides/slide369.xml"/><Relationship Id="rId371" Type="http://schemas.openxmlformats.org/officeDocument/2006/relationships/slide" Target="slides/slide370.xml"/><Relationship Id="rId372" Type="http://schemas.openxmlformats.org/officeDocument/2006/relationships/slide" Target="slides/slide371.xml"/><Relationship Id="rId373" Type="http://schemas.openxmlformats.org/officeDocument/2006/relationships/slide" Target="slides/slide372.xml"/><Relationship Id="rId374" Type="http://schemas.openxmlformats.org/officeDocument/2006/relationships/slide" Target="slides/slide373.xml"/><Relationship Id="rId375" Type="http://schemas.openxmlformats.org/officeDocument/2006/relationships/slide" Target="slides/slide374.xml"/><Relationship Id="rId376" Type="http://schemas.openxmlformats.org/officeDocument/2006/relationships/slide" Target="slides/slide375.xml"/><Relationship Id="rId377" Type="http://schemas.openxmlformats.org/officeDocument/2006/relationships/slide" Target="slides/slide376.xml"/><Relationship Id="rId378" Type="http://schemas.openxmlformats.org/officeDocument/2006/relationships/slide" Target="slides/slide377.xml"/><Relationship Id="rId379" Type="http://schemas.openxmlformats.org/officeDocument/2006/relationships/slide" Target="slides/slide37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slide" Target="slides/slide154.xml"/><Relationship Id="rId156" Type="http://schemas.openxmlformats.org/officeDocument/2006/relationships/slide" Target="slides/slide155.xml"/><Relationship Id="rId157" Type="http://schemas.openxmlformats.org/officeDocument/2006/relationships/slide" Target="slides/slide156.xml"/><Relationship Id="rId158" Type="http://schemas.openxmlformats.org/officeDocument/2006/relationships/slide" Target="slides/slide157.xml"/><Relationship Id="rId159" Type="http://schemas.openxmlformats.org/officeDocument/2006/relationships/slide" Target="slides/slide158.xml"/><Relationship Id="rId210" Type="http://schemas.openxmlformats.org/officeDocument/2006/relationships/slide" Target="slides/slide209.xml"/><Relationship Id="rId211" Type="http://schemas.openxmlformats.org/officeDocument/2006/relationships/slide" Target="slides/slide210.xml"/><Relationship Id="rId212" Type="http://schemas.openxmlformats.org/officeDocument/2006/relationships/slide" Target="slides/slide211.xml"/><Relationship Id="rId213" Type="http://schemas.openxmlformats.org/officeDocument/2006/relationships/slide" Target="slides/slide212.xml"/><Relationship Id="rId214" Type="http://schemas.openxmlformats.org/officeDocument/2006/relationships/slide" Target="slides/slide213.xml"/><Relationship Id="rId215" Type="http://schemas.openxmlformats.org/officeDocument/2006/relationships/slide" Target="slides/slide214.xml"/><Relationship Id="rId216" Type="http://schemas.openxmlformats.org/officeDocument/2006/relationships/slide" Target="slides/slide215.xml"/><Relationship Id="rId217" Type="http://schemas.openxmlformats.org/officeDocument/2006/relationships/slide" Target="slides/slide216.xml"/><Relationship Id="rId218" Type="http://schemas.openxmlformats.org/officeDocument/2006/relationships/slide" Target="slides/slide217.xml"/><Relationship Id="rId219" Type="http://schemas.openxmlformats.org/officeDocument/2006/relationships/slide" Target="slides/slide218.xml"/><Relationship Id="rId380" Type="http://schemas.openxmlformats.org/officeDocument/2006/relationships/slide" Target="slides/slide379.xml"/><Relationship Id="rId381" Type="http://schemas.openxmlformats.org/officeDocument/2006/relationships/slide" Target="slides/slide380.xml"/><Relationship Id="rId382" Type="http://schemas.openxmlformats.org/officeDocument/2006/relationships/slide" Target="slides/slide381.xml"/><Relationship Id="rId383" Type="http://schemas.openxmlformats.org/officeDocument/2006/relationships/slide" Target="slides/slide382.xml"/><Relationship Id="rId384" Type="http://schemas.openxmlformats.org/officeDocument/2006/relationships/slide" Target="slides/slide383.xml"/><Relationship Id="rId385" Type="http://schemas.openxmlformats.org/officeDocument/2006/relationships/slide" Target="slides/slide384.xml"/><Relationship Id="rId386" Type="http://schemas.openxmlformats.org/officeDocument/2006/relationships/slide" Target="slides/slide385.xml"/><Relationship Id="rId387" Type="http://schemas.openxmlformats.org/officeDocument/2006/relationships/slide" Target="slides/slide386.xml"/><Relationship Id="rId388" Type="http://schemas.openxmlformats.org/officeDocument/2006/relationships/slide" Target="slides/slide387.xml"/><Relationship Id="rId389" Type="http://schemas.openxmlformats.org/officeDocument/2006/relationships/slide" Target="slides/slide38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60" Type="http://schemas.openxmlformats.org/officeDocument/2006/relationships/slide" Target="slides/slide159.xml"/><Relationship Id="rId161" Type="http://schemas.openxmlformats.org/officeDocument/2006/relationships/slide" Target="slides/slide160.xml"/><Relationship Id="rId162" Type="http://schemas.openxmlformats.org/officeDocument/2006/relationships/slide" Target="slides/slide161.xml"/><Relationship Id="rId163" Type="http://schemas.openxmlformats.org/officeDocument/2006/relationships/slide" Target="slides/slide162.xml"/><Relationship Id="rId164" Type="http://schemas.openxmlformats.org/officeDocument/2006/relationships/slide" Target="slides/slide163.xml"/><Relationship Id="rId165" Type="http://schemas.openxmlformats.org/officeDocument/2006/relationships/slide" Target="slides/slide164.xml"/><Relationship Id="rId166" Type="http://schemas.openxmlformats.org/officeDocument/2006/relationships/slide" Target="slides/slide165.xml"/><Relationship Id="rId167" Type="http://schemas.openxmlformats.org/officeDocument/2006/relationships/slide" Target="slides/slide166.xml"/><Relationship Id="rId168" Type="http://schemas.openxmlformats.org/officeDocument/2006/relationships/slide" Target="slides/slide167.xml"/><Relationship Id="rId169" Type="http://schemas.openxmlformats.org/officeDocument/2006/relationships/slide" Target="slides/slide168.xml"/><Relationship Id="rId220" Type="http://schemas.openxmlformats.org/officeDocument/2006/relationships/slide" Target="slides/slide219.xml"/><Relationship Id="rId221" Type="http://schemas.openxmlformats.org/officeDocument/2006/relationships/slide" Target="slides/slide220.xml"/><Relationship Id="rId222" Type="http://schemas.openxmlformats.org/officeDocument/2006/relationships/slide" Target="slides/slide221.xml"/><Relationship Id="rId223" Type="http://schemas.openxmlformats.org/officeDocument/2006/relationships/slide" Target="slides/slide222.xml"/><Relationship Id="rId224" Type="http://schemas.openxmlformats.org/officeDocument/2006/relationships/slide" Target="slides/slide223.xml"/><Relationship Id="rId225" Type="http://schemas.openxmlformats.org/officeDocument/2006/relationships/slide" Target="slides/slide224.xml"/><Relationship Id="rId226" Type="http://schemas.openxmlformats.org/officeDocument/2006/relationships/slide" Target="slides/slide225.xml"/><Relationship Id="rId227" Type="http://schemas.openxmlformats.org/officeDocument/2006/relationships/slide" Target="slides/slide226.xml"/><Relationship Id="rId228" Type="http://schemas.openxmlformats.org/officeDocument/2006/relationships/slide" Target="slides/slide227.xml"/><Relationship Id="rId229" Type="http://schemas.openxmlformats.org/officeDocument/2006/relationships/slide" Target="slides/slide228.xml"/><Relationship Id="rId390" Type="http://schemas.openxmlformats.org/officeDocument/2006/relationships/slide" Target="slides/slide389.xml"/><Relationship Id="rId391" Type="http://schemas.openxmlformats.org/officeDocument/2006/relationships/slide" Target="slides/slide390.xml"/><Relationship Id="rId392" Type="http://schemas.openxmlformats.org/officeDocument/2006/relationships/slide" Target="slides/slide391.xml"/><Relationship Id="rId393" Type="http://schemas.openxmlformats.org/officeDocument/2006/relationships/slide" Target="slides/slide392.xml"/><Relationship Id="rId394" Type="http://schemas.openxmlformats.org/officeDocument/2006/relationships/slide" Target="slides/slide393.xml"/><Relationship Id="rId395" Type="http://schemas.openxmlformats.org/officeDocument/2006/relationships/slide" Target="slides/slide394.xml"/><Relationship Id="rId396" Type="http://schemas.openxmlformats.org/officeDocument/2006/relationships/slide" Target="slides/slide395.xml"/><Relationship Id="rId397" Type="http://schemas.openxmlformats.org/officeDocument/2006/relationships/slide" Target="slides/slide396.xml"/><Relationship Id="rId398" Type="http://schemas.openxmlformats.org/officeDocument/2006/relationships/slide" Target="slides/slide397.xml"/><Relationship Id="rId399" Type="http://schemas.openxmlformats.org/officeDocument/2006/relationships/slide" Target="slides/slide39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entury Gothic"/>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entury Gothic"/>
              </a:defRPr>
            </a:lvl1pPr>
          </a:lstStyle>
          <a:p>
            <a:fld id="{C1CA9D9E-CD16-654B-BDC1-79ACAD070803}" type="datetimeFigureOut">
              <a:rPr lang="en-US" smtClean="0"/>
              <a:pPr/>
              <a:t>10/22/11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entury Gothic"/>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entury Gothic"/>
              </a:defRPr>
            </a:lvl1pPr>
          </a:lstStyle>
          <a:p>
            <a:fld id="{BD9F2DB6-AF8D-5B41-9F4D-40E41748E2BA}" type="slidenum">
              <a:rPr lang="en-US" smtClean="0"/>
              <a:pPr/>
              <a:t>‹#›</a:t>
            </a:fld>
            <a:endParaRPr lang="en-US" dirty="0"/>
          </a:p>
        </p:txBody>
      </p:sp>
    </p:spTree>
    <p:extLst>
      <p:ext uri="{BB962C8B-B14F-4D97-AF65-F5344CB8AC3E}">
        <p14:creationId xmlns:p14="http://schemas.microsoft.com/office/powerpoint/2010/main" val="169364548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Century Gothic"/>
        <a:ea typeface="+mn-ea"/>
        <a:cs typeface="+mn-cs"/>
      </a:defRPr>
    </a:lvl1pPr>
    <a:lvl2pPr marL="457200" algn="l" defTabSz="457200" rtl="0" eaLnBrk="1" latinLnBrk="0" hangingPunct="1">
      <a:defRPr sz="1200" kern="1200">
        <a:solidFill>
          <a:schemeClr val="tx1"/>
        </a:solidFill>
        <a:latin typeface="Century Gothic"/>
        <a:ea typeface="+mn-ea"/>
        <a:cs typeface="+mn-cs"/>
      </a:defRPr>
    </a:lvl2pPr>
    <a:lvl3pPr marL="914400" algn="l" defTabSz="457200" rtl="0" eaLnBrk="1" latinLnBrk="0" hangingPunct="1">
      <a:defRPr sz="1200" kern="1200">
        <a:solidFill>
          <a:schemeClr val="tx1"/>
        </a:solidFill>
        <a:latin typeface="Century Gothic"/>
        <a:ea typeface="+mn-ea"/>
        <a:cs typeface="+mn-cs"/>
      </a:defRPr>
    </a:lvl3pPr>
    <a:lvl4pPr marL="1371600" algn="l" defTabSz="457200" rtl="0" eaLnBrk="1" latinLnBrk="0" hangingPunct="1">
      <a:defRPr sz="1200" kern="1200">
        <a:solidFill>
          <a:schemeClr val="tx1"/>
        </a:solidFill>
        <a:latin typeface="Century Gothic"/>
        <a:ea typeface="+mn-ea"/>
        <a:cs typeface="+mn-cs"/>
      </a:defRPr>
    </a:lvl4pPr>
    <a:lvl5pPr marL="1828800" algn="l" defTabSz="457200" rtl="0" eaLnBrk="1" latinLnBrk="0" hangingPunct="1">
      <a:defRPr sz="1200" kern="1200">
        <a:solidFill>
          <a:schemeClr val="tx1"/>
        </a:solidFill>
        <a:latin typeface="Century Gothic"/>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3.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4.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5.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6.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7.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8.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0.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2.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3.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4.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5.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6.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7.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8.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0.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1.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2.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3.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4.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5.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6.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7.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8.xml"/></Relationships>
</file>

<file path=ppt/notesSlides/_rels/notesSlide1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0.xml"/></Relationships>
</file>

<file path=ppt/notesSlides/_rels/notesSlide1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1.xml"/></Relationships>
</file>

<file path=ppt/notesSlides/_rels/notesSlide1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2.xml"/></Relationships>
</file>

<file path=ppt/notesSlides/_rels/notesSlide1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3.xml"/></Relationships>
</file>

<file path=ppt/notesSlides/_rels/notesSlide1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4.xml"/></Relationships>
</file>

<file path=ppt/notesSlides/_rels/notesSlide1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5.xml"/></Relationships>
</file>

<file path=ppt/notesSlides/_rels/notesSlide1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6.xml"/></Relationships>
</file>

<file path=ppt/notesSlides/_rels/notesSlide1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7.xml"/></Relationships>
</file>

<file path=ppt/notesSlides/_rels/notesSlide1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8.xml"/></Relationships>
</file>

<file path=ppt/notesSlides/_rels/notesSlide1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0.xml"/></Relationships>
</file>

<file path=ppt/notesSlides/_rels/notesSlide1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1.xml"/></Relationships>
</file>

<file path=ppt/notesSlides/_rels/notesSlide1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2.xml"/></Relationships>
</file>

<file path=ppt/notesSlides/_rels/notesSlide1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3.xml"/></Relationships>
</file>

<file path=ppt/notesSlides/_rels/notesSlide1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4.xml"/></Relationships>
</file>

<file path=ppt/notesSlides/_rels/notesSlide1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5.xml"/></Relationships>
</file>

<file path=ppt/notesSlides/_rels/notesSlide1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6.xml"/></Relationships>
</file>

<file path=ppt/notesSlides/_rels/notesSlide1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7.xml"/></Relationships>
</file>

<file path=ppt/notesSlides/_rels/notesSlide1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8.xml"/></Relationships>
</file>

<file path=ppt/notesSlides/_rels/notesSlide1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0.xml"/></Relationships>
</file>

<file path=ppt/notesSlides/_rels/notesSlide1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1.xml"/></Relationships>
</file>

<file path=ppt/notesSlides/_rels/notesSlide1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2.xml"/></Relationships>
</file>

<file path=ppt/notesSlides/_rels/notesSlide1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3.xml"/></Relationships>
</file>

<file path=ppt/notesSlides/_rels/notesSlide1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4.xml"/></Relationships>
</file>

<file path=ppt/notesSlides/_rels/notesSlide1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5.xml"/></Relationships>
</file>

<file path=ppt/notesSlides/_rels/notesSlide1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6.xml"/></Relationships>
</file>

<file path=ppt/notesSlides/_rels/notesSlide1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7.xml"/></Relationships>
</file>

<file path=ppt/notesSlides/_rels/notesSlide1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8.xml"/></Relationships>
</file>

<file path=ppt/notesSlides/_rels/notesSlide1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0.xml"/></Relationships>
</file>

<file path=ppt/notesSlides/_rels/notesSlide1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1.xml"/></Relationships>
</file>

<file path=ppt/notesSlides/_rels/notesSlide1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2.xml"/></Relationships>
</file>

<file path=ppt/notesSlides/_rels/notesSlide1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3.xml"/></Relationships>
</file>

<file path=ppt/notesSlides/_rels/notesSlide1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4.xml"/></Relationships>
</file>

<file path=ppt/notesSlides/_rels/notesSlide1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5.xml"/></Relationships>
</file>

<file path=ppt/notesSlides/_rels/notesSlide1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6.xml"/></Relationships>
</file>

<file path=ppt/notesSlides/_rels/notesSlide1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7.xml"/></Relationships>
</file>

<file path=ppt/notesSlides/_rels/notesSlide1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8.xml"/></Relationships>
</file>

<file path=ppt/notesSlides/_rels/notesSlide1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0.xml"/></Relationships>
</file>

<file path=ppt/notesSlides/_rels/notesSlide1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1.xml"/></Relationships>
</file>

<file path=ppt/notesSlides/_rels/notesSlide1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2.xml"/></Relationships>
</file>

<file path=ppt/notesSlides/_rels/notesSlide1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3.xml"/></Relationships>
</file>

<file path=ppt/notesSlides/_rels/notesSlide1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4.xml"/></Relationships>
</file>

<file path=ppt/notesSlides/_rels/notesSlide1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5.xml"/></Relationships>
</file>

<file path=ppt/notesSlides/_rels/notesSlide1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6.xml"/></Relationships>
</file>

<file path=ppt/notesSlides/_rels/notesSlide1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7.xml"/></Relationships>
</file>

<file path=ppt/notesSlides/_rels/notesSlide1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8.xml"/></Relationships>
</file>

<file path=ppt/notesSlides/_rels/notesSlide1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0.xml"/></Relationships>
</file>

<file path=ppt/notesSlides/_rels/notesSlide2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1.xml"/></Relationships>
</file>

<file path=ppt/notesSlides/_rels/notesSlide2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2.xml"/></Relationships>
</file>

<file path=ppt/notesSlides/_rels/notesSlide2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3.xml"/></Relationships>
</file>

<file path=ppt/notesSlides/_rels/notesSlide2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4.xml"/></Relationships>
</file>

<file path=ppt/notesSlides/_rels/notesSlide2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5.xml"/></Relationships>
</file>

<file path=ppt/notesSlides/_rels/notesSlide2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6.xml"/></Relationships>
</file>

<file path=ppt/notesSlides/_rels/notesSlide2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7.xml"/></Relationships>
</file>

<file path=ppt/notesSlides/_rels/notesSlide2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8.xml"/></Relationships>
</file>

<file path=ppt/notesSlides/_rels/notesSlide2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0.xml"/></Relationships>
</file>

<file path=ppt/notesSlides/_rels/notesSlide2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1.xml"/></Relationships>
</file>

<file path=ppt/notesSlides/_rels/notesSlide2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2.xml"/></Relationships>
</file>

<file path=ppt/notesSlides/_rels/notesSlide2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3.xml"/></Relationships>
</file>

<file path=ppt/notesSlides/_rels/notesSlide2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4.xml"/></Relationships>
</file>

<file path=ppt/notesSlides/_rels/notesSlide2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5.xml"/></Relationships>
</file>

<file path=ppt/notesSlides/_rels/notesSlide2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6.xml"/></Relationships>
</file>

<file path=ppt/notesSlides/_rels/notesSlide2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7.xml"/></Relationships>
</file>

<file path=ppt/notesSlides/_rels/notesSlide2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8.xml"/></Relationships>
</file>

<file path=ppt/notesSlides/_rels/notesSlide2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0.xml"/></Relationships>
</file>

<file path=ppt/notesSlides/_rels/notesSlide2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1.xml"/></Relationships>
</file>

<file path=ppt/notesSlides/_rels/notesSlide2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2.xml"/></Relationships>
</file>

<file path=ppt/notesSlides/_rels/notesSlide2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3.xml"/></Relationships>
</file>

<file path=ppt/notesSlides/_rels/notesSlide2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4.xml"/></Relationships>
</file>

<file path=ppt/notesSlides/_rels/notesSlide2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5.xml"/></Relationships>
</file>

<file path=ppt/notesSlides/_rels/notesSlide2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6.xml"/></Relationships>
</file>

<file path=ppt/notesSlides/_rels/notesSlide2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7.xml"/></Relationships>
</file>

<file path=ppt/notesSlides/_rels/notesSlide2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8.xml"/></Relationships>
</file>

<file path=ppt/notesSlides/_rels/notesSlide2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0.xml"/></Relationships>
</file>

<file path=ppt/notesSlides/_rels/notesSlide2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1.xml"/></Relationships>
</file>

<file path=ppt/notesSlides/_rels/notesSlide2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2.xml"/></Relationships>
</file>

<file path=ppt/notesSlides/_rels/notesSlide2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3.xml"/></Relationships>
</file>

<file path=ppt/notesSlides/_rels/notesSlide2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4.xml"/></Relationships>
</file>

<file path=ppt/notesSlides/_rels/notesSlide2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5.xml"/></Relationships>
</file>

<file path=ppt/notesSlides/_rels/notesSlide2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6.xml"/></Relationships>
</file>

<file path=ppt/notesSlides/_rels/notesSlide2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7.xml"/></Relationships>
</file>

<file path=ppt/notesSlides/_rels/notesSlide2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8.xml"/></Relationships>
</file>

<file path=ppt/notesSlides/_rels/notesSlide2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0.xml"/></Relationships>
</file>

<file path=ppt/notesSlides/_rels/notesSlide2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1.xml"/></Relationships>
</file>

<file path=ppt/notesSlides/_rels/notesSlide2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2.xml"/></Relationships>
</file>

<file path=ppt/notesSlides/_rels/notesSlide2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3.xml"/></Relationships>
</file>

<file path=ppt/notesSlides/_rels/notesSlide2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4.xml"/></Relationships>
</file>

<file path=ppt/notesSlides/_rels/notesSlide2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5.xml"/></Relationships>
</file>

<file path=ppt/notesSlides/_rels/notesSlide2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6.xml"/></Relationships>
</file>

<file path=ppt/notesSlides/_rels/notesSlide2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7.xml"/></Relationships>
</file>

<file path=ppt/notesSlides/_rels/notesSlide2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8.xml"/></Relationships>
</file>

<file path=ppt/notesSlides/_rels/notesSlide2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0.xml"/></Relationships>
</file>

<file path=ppt/notesSlides/_rels/notesSlide2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1.xml"/></Relationships>
</file>

<file path=ppt/notesSlides/_rels/notesSlide2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2.xml"/></Relationships>
</file>

<file path=ppt/notesSlides/_rels/notesSlide2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3.xml"/></Relationships>
</file>

<file path=ppt/notesSlides/_rels/notesSlide2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4.xml"/></Relationships>
</file>

<file path=ppt/notesSlides/_rels/notesSlide2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5.xml"/></Relationships>
</file>

<file path=ppt/notesSlides/_rels/notesSlide2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6.xml"/></Relationships>
</file>

<file path=ppt/notesSlides/_rels/notesSlide2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7.xml"/></Relationships>
</file>

<file path=ppt/notesSlides/_rels/notesSlide2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8.xml"/></Relationships>
</file>

<file path=ppt/notesSlides/_rels/notesSlide2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0.xml"/></Relationships>
</file>

<file path=ppt/notesSlides/_rels/notesSlide2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1.xml"/></Relationships>
</file>

<file path=ppt/notesSlides/_rels/notesSlide2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2.xml"/></Relationships>
</file>

<file path=ppt/notesSlides/_rels/notesSlide2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3.xml"/></Relationships>
</file>

<file path=ppt/notesSlides/_rels/notesSlide2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4.xml"/></Relationships>
</file>

<file path=ppt/notesSlides/_rels/notesSlide2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5.xml"/></Relationships>
</file>

<file path=ppt/notesSlides/_rels/notesSlide2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6.xml"/></Relationships>
</file>

<file path=ppt/notesSlides/_rels/notesSlide2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7.xml"/></Relationships>
</file>

<file path=ppt/notesSlides/_rels/notesSlide2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8.xml"/></Relationships>
</file>

<file path=ppt/notesSlides/_rels/notesSlide2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0.xml"/></Relationships>
</file>

<file path=ppt/notesSlides/_rels/notesSlide2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1.xml"/></Relationships>
</file>

<file path=ppt/notesSlides/_rels/notesSlide2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2.xml"/></Relationships>
</file>

<file path=ppt/notesSlides/_rels/notesSlide2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3.xml"/></Relationships>
</file>

<file path=ppt/notesSlides/_rels/notesSlide2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4.xml"/></Relationships>
</file>

<file path=ppt/notesSlides/_rels/notesSlide2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5.xml"/></Relationships>
</file>

<file path=ppt/notesSlides/_rels/notesSlide2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6.xml"/></Relationships>
</file>

<file path=ppt/notesSlides/_rels/notesSlide2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7.xml"/></Relationships>
</file>

<file path=ppt/notesSlides/_rels/notesSlide2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8.xml"/></Relationships>
</file>

<file path=ppt/notesSlides/_rels/notesSlide2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0.xml"/></Relationships>
</file>

<file path=ppt/notesSlides/_rels/notesSlide2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1.xml"/></Relationships>
</file>

<file path=ppt/notesSlides/_rels/notesSlide2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2.xml"/></Relationships>
</file>

<file path=ppt/notesSlides/_rels/notesSlide2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3.xml"/></Relationships>
</file>

<file path=ppt/notesSlides/_rels/notesSlide2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4.xml"/></Relationships>
</file>

<file path=ppt/notesSlides/_rels/notesSlide2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5.xml"/></Relationships>
</file>

<file path=ppt/notesSlides/_rels/notesSlide2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6.xml"/></Relationships>
</file>

<file path=ppt/notesSlides/_rels/notesSlide2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7.xml"/></Relationships>
</file>

<file path=ppt/notesSlides/_rels/notesSlide2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8.xml"/></Relationships>
</file>

<file path=ppt/notesSlides/_rels/notesSlide2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0.xml"/></Relationships>
</file>

<file path=ppt/notesSlides/_rels/notesSlide2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1.xml"/></Relationships>
</file>

<file path=ppt/notesSlides/_rels/notesSlide2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2.xml"/></Relationships>
</file>

<file path=ppt/notesSlides/_rels/notesSlide2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3.xml"/></Relationships>
</file>

<file path=ppt/notesSlides/_rels/notesSlide2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4.xml"/></Relationships>
</file>

<file path=ppt/notesSlides/_rels/notesSlide2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5.xml"/></Relationships>
</file>

<file path=ppt/notesSlides/_rels/notesSlide2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6.xml"/></Relationships>
</file>

<file path=ppt/notesSlides/_rels/notesSlide2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7.xml"/></Relationships>
</file>

<file path=ppt/notesSlides/_rels/notesSlide2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8.xml"/></Relationships>
</file>

<file path=ppt/notesSlides/_rels/notesSlide2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0.xml"/></Relationships>
</file>

<file path=ppt/notesSlides/_rels/notesSlide3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1.xml"/></Relationships>
</file>

<file path=ppt/notesSlides/_rels/notesSlide3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2.xml"/></Relationships>
</file>

<file path=ppt/notesSlides/_rels/notesSlide3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3.xml"/></Relationships>
</file>

<file path=ppt/notesSlides/_rels/notesSlide3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4.xml"/></Relationships>
</file>

<file path=ppt/notesSlides/_rels/notesSlide3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5.xml"/></Relationships>
</file>

<file path=ppt/notesSlides/_rels/notesSlide3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6.xml"/></Relationships>
</file>

<file path=ppt/notesSlides/_rels/notesSlide3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7.xml"/></Relationships>
</file>

<file path=ppt/notesSlides/_rels/notesSlide3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8.xml"/></Relationships>
</file>

<file path=ppt/notesSlides/_rels/notesSlide3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9.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0.xml"/></Relationships>
</file>

<file path=ppt/notesSlides/_rels/notesSlide3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1.xml"/></Relationships>
</file>

<file path=ppt/notesSlides/_rels/notesSlide3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2.xml"/></Relationships>
</file>

<file path=ppt/notesSlides/_rels/notesSlide3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3.xml"/></Relationships>
</file>

<file path=ppt/notesSlides/_rels/notesSlide3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4.xml"/></Relationships>
</file>

<file path=ppt/notesSlides/_rels/notesSlide3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5.xml"/></Relationships>
</file>

<file path=ppt/notesSlides/_rels/notesSlide3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6.xml"/></Relationships>
</file>

<file path=ppt/notesSlides/_rels/notesSlide3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7.xml"/></Relationships>
</file>

<file path=ppt/notesSlides/_rels/notesSlide3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8.xml"/></Relationships>
</file>

<file path=ppt/notesSlides/_rels/notesSlide3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9.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0.xml"/></Relationships>
</file>

<file path=ppt/notesSlides/_rels/notesSlide3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1.xml"/></Relationships>
</file>

<file path=ppt/notesSlides/_rels/notesSlide3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2.xml"/></Relationships>
</file>

<file path=ppt/notesSlides/_rels/notesSlide3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3.xml"/></Relationships>
</file>

<file path=ppt/notesSlides/_rels/notesSlide3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4.xml"/></Relationships>
</file>

<file path=ppt/notesSlides/_rels/notesSlide3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5.xml"/></Relationships>
</file>

<file path=ppt/notesSlides/_rels/notesSlide3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6.xml"/></Relationships>
</file>

<file path=ppt/notesSlides/_rels/notesSlide3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7.xml"/></Relationships>
</file>

<file path=ppt/notesSlides/_rels/notesSlide3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8.xml"/></Relationships>
</file>

<file path=ppt/notesSlides/_rels/notesSlide3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9.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0.xml"/></Relationships>
</file>

<file path=ppt/notesSlides/_rels/notesSlide3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1.xml"/></Relationships>
</file>

<file path=ppt/notesSlides/_rels/notesSlide3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2.xml"/></Relationships>
</file>

<file path=ppt/notesSlides/_rels/notesSlide3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3.xml"/></Relationships>
</file>

<file path=ppt/notesSlides/_rels/notesSlide3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4.xml"/></Relationships>
</file>

<file path=ppt/notesSlides/_rels/notesSlide3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5.xml"/></Relationships>
</file>

<file path=ppt/notesSlides/_rels/notesSlide3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6.xml"/></Relationships>
</file>

<file path=ppt/notesSlides/_rels/notesSlide3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7.xml"/></Relationships>
</file>

<file path=ppt/notesSlides/_rels/notesSlide3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8.xml"/></Relationships>
</file>

<file path=ppt/notesSlides/_rels/notesSlide3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0.xml"/></Relationships>
</file>

<file path=ppt/notesSlides/_rels/notesSlide3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1.xml"/></Relationships>
</file>

<file path=ppt/notesSlides/_rels/notesSlide3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2.xml"/></Relationships>
</file>

<file path=ppt/notesSlides/_rels/notesSlide3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3.xml"/></Relationships>
</file>

<file path=ppt/notesSlides/_rels/notesSlide3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4.xml"/></Relationships>
</file>

<file path=ppt/notesSlides/_rels/notesSlide3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5.xml"/></Relationships>
</file>

<file path=ppt/notesSlides/_rels/notesSlide3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6.xml"/></Relationships>
</file>

<file path=ppt/notesSlides/_rels/notesSlide3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7.xml"/></Relationships>
</file>

<file path=ppt/notesSlides/_rels/notesSlide3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8.xml"/></Relationships>
</file>

<file path=ppt/notesSlides/_rels/notesSlide3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0.xml"/></Relationships>
</file>

<file path=ppt/notesSlides/_rels/notesSlide3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1.xml"/></Relationships>
</file>

<file path=ppt/notesSlides/_rels/notesSlide3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2.xml"/></Relationships>
</file>

<file path=ppt/notesSlides/_rels/notesSlide3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3.xml"/></Relationships>
</file>

<file path=ppt/notesSlides/_rels/notesSlide3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4.xml"/></Relationships>
</file>

<file path=ppt/notesSlides/_rels/notesSlide3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5.xml"/></Relationships>
</file>

<file path=ppt/notesSlides/_rels/notesSlide3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6.xml"/></Relationships>
</file>

<file path=ppt/notesSlides/_rels/notesSlide3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7.xml"/></Relationships>
</file>

<file path=ppt/notesSlides/_rels/notesSlide3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8.xml"/></Relationships>
</file>

<file path=ppt/notesSlides/_rels/notesSlide3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0.xml"/></Relationships>
</file>

<file path=ppt/notesSlides/_rels/notesSlide3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1.xml"/></Relationships>
</file>

<file path=ppt/notesSlides/_rels/notesSlide3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2.xml"/></Relationships>
</file>

<file path=ppt/notesSlides/_rels/notesSlide3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3.xml"/></Relationships>
</file>

<file path=ppt/notesSlides/_rels/notesSlide3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4.xml"/></Relationships>
</file>

<file path=ppt/notesSlides/_rels/notesSlide3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5.xml"/></Relationships>
</file>

<file path=ppt/notesSlides/_rels/notesSlide3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6.xml"/></Relationships>
</file>

<file path=ppt/notesSlides/_rels/notesSlide3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7.xml"/></Relationships>
</file>

<file path=ppt/notesSlides/_rels/notesSlide3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8.xml"/></Relationships>
</file>

<file path=ppt/notesSlides/_rels/notesSlide3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0.xml"/></Relationships>
</file>

<file path=ppt/notesSlides/_rels/notesSlide3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1.xml"/></Relationships>
</file>

<file path=ppt/notesSlides/_rels/notesSlide3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2.xml"/></Relationships>
</file>

<file path=ppt/notesSlides/_rels/notesSlide3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3.xml"/></Relationships>
</file>

<file path=ppt/notesSlides/_rels/notesSlide3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4.xml"/></Relationships>
</file>

<file path=ppt/notesSlides/_rels/notesSlide3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5.xml"/></Relationships>
</file>

<file path=ppt/notesSlides/_rels/notesSlide3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6.xml"/></Relationships>
</file>

<file path=ppt/notesSlides/_rels/notesSlide3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7.xml"/></Relationships>
</file>

<file path=ppt/notesSlides/_rels/notesSlide3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8.xml"/></Relationships>
</file>

<file path=ppt/notesSlides/_rels/notesSlide3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0.xml"/></Relationships>
</file>

<file path=ppt/notesSlides/_rels/notesSlide3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1.xml"/></Relationships>
</file>

<file path=ppt/notesSlides/_rels/notesSlide3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2.xml"/></Relationships>
</file>

<file path=ppt/notesSlides/_rels/notesSlide3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3.xml"/></Relationships>
</file>

<file path=ppt/notesSlides/_rels/notesSlide3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4.xml"/></Relationships>
</file>

<file path=ppt/notesSlides/_rels/notesSlide3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5.xml"/></Relationships>
</file>

<file path=ppt/notesSlides/_rels/notesSlide3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6.xml"/></Relationships>
</file>

<file path=ppt/notesSlides/_rels/notesSlide3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7.xml"/></Relationships>
</file>

<file path=ppt/notesSlides/_rels/notesSlide3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8.xml"/></Relationships>
</file>

<file path=ppt/notesSlides/_rels/notesSlide3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0.xml"/></Relationships>
</file>

<file path=ppt/notesSlides/_rels/notesSlide3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1.xml"/></Relationships>
</file>

<file path=ppt/notesSlides/_rels/notesSlide3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2.xml"/></Relationships>
</file>

<file path=ppt/notesSlides/_rels/notesSlide3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3.xml"/></Relationships>
</file>

<file path=ppt/notesSlides/_rels/notesSlide3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4.xml"/></Relationships>
</file>

<file path=ppt/notesSlides/_rels/notesSlide3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5.xml"/></Relationships>
</file>

<file path=ppt/notesSlides/_rels/notesSlide3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6.xml"/></Relationships>
</file>

<file path=ppt/notesSlides/_rels/notesSlide3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7.xml"/></Relationships>
</file>

<file path=ppt/notesSlides/_rels/notesSlide3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8.xml"/></Relationships>
</file>

<file path=ppt/notesSlides/_rels/notesSlide3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0.xml"/></Relationships>
</file>

<file path=ppt/notesSlides/_rels/notesSlide4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1.xml"/></Relationships>
</file>

<file path=ppt/notesSlides/_rels/notesSlide4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2.xml"/></Relationships>
</file>

<file path=ppt/notesSlides/_rels/notesSlide4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3.xml"/></Relationships>
</file>

<file path=ppt/notesSlides/_rels/notesSlide4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4.xml"/></Relationships>
</file>

<file path=ppt/notesSlides/_rels/notesSlide4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5.xml"/></Relationships>
</file>

<file path=ppt/notesSlides/_rels/notesSlide4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6.xml"/></Relationships>
</file>

<file path=ppt/notesSlides/_rels/notesSlide4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7.xml"/></Relationships>
</file>

<file path=ppt/notesSlides/_rels/notesSlide4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8.xml"/></Relationships>
</file>

<file path=ppt/notesSlides/_rels/notesSlide4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9.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0.xml"/></Relationships>
</file>

<file path=ppt/notesSlides/_rels/notesSlide4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1.xml"/></Relationships>
</file>

<file path=ppt/notesSlides/_rels/notesSlide4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2.xml"/></Relationships>
</file>

<file path=ppt/notesSlides/_rels/notesSlide4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3.xml"/></Relationships>
</file>

<file path=ppt/notesSlides/_rels/notesSlide4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4.xml"/></Relationships>
</file>

<file path=ppt/notesSlides/_rels/notesSlide4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5.xml"/></Relationships>
</file>

<file path=ppt/notesSlides/_rels/notesSlide4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6.xml"/></Relationships>
</file>

<file path=ppt/notesSlides/_rels/notesSlide4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7.xml"/></Relationships>
</file>

<file path=ppt/notesSlides/_rels/notesSlide4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8.xml"/></Relationships>
</file>

<file path=ppt/notesSlides/_rels/notesSlide4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9.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0.xml"/></Relationships>
</file>

<file path=ppt/notesSlides/_rels/notesSlide4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1.xml"/></Relationships>
</file>

<file path=ppt/notesSlides/_rels/notesSlide4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10</a:t>
            </a:fld>
            <a:endParaRPr lang="en-US" dirty="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100</a:t>
            </a:fld>
            <a:endParaRPr lang="en-US" dirty="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101</a:t>
            </a:fld>
            <a:endParaRPr lang="en-US" dirty="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102</a:t>
            </a:fld>
            <a:endParaRPr lang="en-US" dirty="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103</a:t>
            </a:fld>
            <a:endParaRPr lang="en-US" dirty="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104</a:t>
            </a:fld>
            <a:endParaRPr lang="en-US" dirty="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105</a:t>
            </a:fld>
            <a:endParaRPr lang="en-US" dirty="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106</a:t>
            </a:fld>
            <a:endParaRPr lang="en-US" dirty="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107</a:t>
            </a:fld>
            <a:endParaRPr lang="en-US" dirty="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108</a:t>
            </a:fld>
            <a:endParaRPr lang="en-US" dirty="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109</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11</a:t>
            </a:fld>
            <a:endParaRPr lang="en-US" dirty="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110</a:t>
            </a:fld>
            <a:endParaRPr lang="en-US" dirty="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111</a:t>
            </a:fld>
            <a:endParaRPr lang="en-US" dirty="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112</a:t>
            </a:fld>
            <a:endParaRPr lang="en-US" dirty="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113</a:t>
            </a:fld>
            <a:endParaRPr lang="en-US" dirty="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114</a:t>
            </a:fld>
            <a:endParaRPr lang="en-US" dirty="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115</a:t>
            </a:fld>
            <a:endParaRPr lang="en-US" dirty="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116</a:t>
            </a:fld>
            <a:endParaRPr lang="en-US" dirty="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117</a:t>
            </a:fld>
            <a:endParaRPr lang="en-US" dirty="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118</a:t>
            </a:fld>
            <a:endParaRPr lang="en-US" dirty="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119</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12</a:t>
            </a:fld>
            <a:endParaRPr lang="en-US" dirty="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120</a:t>
            </a:fld>
            <a:endParaRPr lang="en-US" dirty="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121</a:t>
            </a:fld>
            <a:endParaRPr lang="en-US" dirty="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122</a:t>
            </a:fld>
            <a:endParaRPr lang="en-US" dirty="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123</a:t>
            </a:fld>
            <a:endParaRPr lang="en-US" dirty="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124</a:t>
            </a:fld>
            <a:endParaRPr lang="en-US" dirty="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125</a:t>
            </a:fld>
            <a:endParaRPr lang="en-US" dirty="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126</a:t>
            </a:fld>
            <a:endParaRPr lang="en-US" dirty="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127</a:t>
            </a:fld>
            <a:endParaRPr lang="en-US" dirty="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128</a:t>
            </a:fld>
            <a:endParaRPr lang="en-US" dirty="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129</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13</a:t>
            </a:fld>
            <a:endParaRPr lang="en-US" dirty="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130</a:t>
            </a:fld>
            <a:endParaRPr lang="en-US" dirty="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131</a:t>
            </a:fld>
            <a:endParaRPr lang="en-US" dirty="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132</a:t>
            </a:fld>
            <a:endParaRPr lang="en-US" dirty="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133</a:t>
            </a:fld>
            <a:endParaRPr lang="en-US" dirty="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134</a:t>
            </a:fld>
            <a:endParaRPr lang="en-US" dirty="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135</a:t>
            </a:fld>
            <a:endParaRPr lang="en-US" dirty="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136</a:t>
            </a:fld>
            <a:endParaRPr lang="en-US" dirty="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137</a:t>
            </a:fld>
            <a:endParaRPr lang="en-US" dirty="0"/>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138</a:t>
            </a:fld>
            <a:endParaRPr lang="en-US" dirty="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139</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14</a:t>
            </a:fld>
            <a:endParaRPr lang="en-US" dirty="0"/>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140</a:t>
            </a:fld>
            <a:endParaRPr lang="en-US" dirty="0"/>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141</a:t>
            </a:fld>
            <a:endParaRPr lang="en-US" dirty="0"/>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142</a:t>
            </a:fld>
            <a:endParaRPr lang="en-US" dirty="0"/>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143</a:t>
            </a:fld>
            <a:endParaRPr lang="en-US" dirty="0"/>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144</a:t>
            </a:fld>
            <a:endParaRPr lang="en-US" dirty="0"/>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145</a:t>
            </a:fld>
            <a:endParaRPr lang="en-US" dirty="0"/>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146</a:t>
            </a:fld>
            <a:endParaRPr lang="en-US" dirty="0"/>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147</a:t>
            </a:fld>
            <a:endParaRPr lang="en-US" dirty="0"/>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148</a:t>
            </a:fld>
            <a:endParaRPr lang="en-US" dirty="0"/>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149</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15</a:t>
            </a:fld>
            <a:endParaRPr lang="en-US" dirty="0"/>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150</a:t>
            </a:fld>
            <a:endParaRPr lang="en-US" dirty="0"/>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151</a:t>
            </a:fld>
            <a:endParaRPr lang="en-US" dirty="0"/>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152</a:t>
            </a:fld>
            <a:endParaRPr lang="en-US" dirty="0"/>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153</a:t>
            </a:fld>
            <a:endParaRPr lang="en-US" dirty="0"/>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154</a:t>
            </a:fld>
            <a:endParaRPr lang="en-US" dirty="0"/>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155</a:t>
            </a:fld>
            <a:endParaRPr lang="en-US" dirty="0"/>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156</a:t>
            </a:fld>
            <a:endParaRPr lang="en-US" dirty="0"/>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157</a:t>
            </a:fld>
            <a:endParaRPr lang="en-US" dirty="0"/>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158</a:t>
            </a:fld>
            <a:endParaRPr lang="en-US" dirty="0"/>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159</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16</a:t>
            </a:fld>
            <a:endParaRPr lang="en-US" dirty="0"/>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1D6E07-7678-4A33-B918-D341F5AB90DC}" type="slidenum">
              <a:rPr lang="en-US">
                <a:solidFill>
                  <a:prstClr val="black"/>
                </a:solidFill>
              </a:rPr>
              <a:pPr/>
              <a:t>160</a:t>
            </a:fld>
            <a:endParaRPr lang="en-US">
              <a:solidFill>
                <a:prstClr val="black"/>
              </a:solidFill>
            </a:endParaRPr>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43F3D3-AF84-45AC-9CF3-3BF4AB41D21D}" type="slidenum">
              <a:rPr lang="en-US">
                <a:solidFill>
                  <a:prstClr val="black"/>
                </a:solidFill>
              </a:rPr>
              <a:pPr/>
              <a:t>161</a:t>
            </a:fld>
            <a:endParaRPr lang="en-US">
              <a:solidFill>
                <a:prstClr val="black"/>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CBB650-DA00-4F06-B019-87A6EFCBF5F1}" type="slidenum">
              <a:rPr lang="en-US">
                <a:solidFill>
                  <a:prstClr val="black"/>
                </a:solidFill>
              </a:rPr>
              <a:pPr/>
              <a:t>162</a:t>
            </a:fld>
            <a:endParaRPr lang="en-US">
              <a:solidFill>
                <a:prstClr val="black"/>
              </a:solidFill>
            </a:endParaRPr>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D89DF5-8AC2-4B6E-96F0-052AB5E7BD1C}" type="slidenum">
              <a:rPr lang="en-US">
                <a:solidFill>
                  <a:prstClr val="black"/>
                </a:solidFill>
              </a:rPr>
              <a:pPr/>
              <a:t>163</a:t>
            </a:fld>
            <a:endParaRPr lang="en-US">
              <a:solidFill>
                <a:prstClr val="black"/>
              </a:solidFill>
            </a:endParaRPr>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AEF0FE-11F9-4511-832B-4CEF86A9A2B1}" type="slidenum">
              <a:rPr lang="en-US">
                <a:solidFill>
                  <a:prstClr val="black"/>
                </a:solidFill>
              </a:rPr>
              <a:pPr/>
              <a:t>164</a:t>
            </a:fld>
            <a:endParaRPr lang="en-US">
              <a:solidFill>
                <a:prstClr val="black"/>
              </a:solidFill>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1F1777-F568-43B6-982F-FCE24FBE6C52}" type="slidenum">
              <a:rPr lang="en-US">
                <a:solidFill>
                  <a:prstClr val="black"/>
                </a:solidFill>
              </a:rPr>
              <a:pPr/>
              <a:t>165</a:t>
            </a:fld>
            <a:endParaRPr lang="en-US">
              <a:solidFill>
                <a:prstClr val="black"/>
              </a:solidFill>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039E7C-3CFD-4CEC-862F-FC511CC60CFC}" type="slidenum">
              <a:rPr lang="en-US">
                <a:solidFill>
                  <a:prstClr val="black"/>
                </a:solidFill>
              </a:rPr>
              <a:pPr/>
              <a:t>166</a:t>
            </a:fld>
            <a:endParaRPr lang="en-US">
              <a:solidFill>
                <a:prstClr val="black"/>
              </a:solidFill>
            </a:endParaRPr>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007D0F-5B8E-4442-ADAD-FD69A765DBAB}" type="slidenum">
              <a:rPr lang="en-US">
                <a:solidFill>
                  <a:prstClr val="black"/>
                </a:solidFill>
              </a:rPr>
              <a:pPr/>
              <a:t>167</a:t>
            </a:fld>
            <a:endParaRPr lang="en-US">
              <a:solidFill>
                <a:prstClr val="black"/>
              </a:solidFill>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039E7C-3CFD-4CEC-862F-FC511CC60CFC}" type="slidenum">
              <a:rPr lang="en-US">
                <a:solidFill>
                  <a:prstClr val="black"/>
                </a:solidFill>
              </a:rPr>
              <a:pPr/>
              <a:t>168</a:t>
            </a:fld>
            <a:endParaRPr lang="en-US">
              <a:solidFill>
                <a:prstClr val="black"/>
              </a:solidFill>
            </a:endParaRPr>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D89DF5-8AC2-4B6E-96F0-052AB5E7BD1C}" type="slidenum">
              <a:rPr lang="en-US">
                <a:solidFill>
                  <a:prstClr val="black"/>
                </a:solidFill>
              </a:rPr>
              <a:pPr/>
              <a:t>169</a:t>
            </a:fld>
            <a:endParaRPr lang="en-US">
              <a:solidFill>
                <a:prstClr val="black"/>
              </a:solidFill>
            </a:endParaRPr>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17</a:t>
            </a:fld>
            <a:endParaRPr lang="en-US" dirty="0"/>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31D73B-5710-4123-AEAD-7E1CC62E9594}" type="slidenum">
              <a:rPr lang="en-US">
                <a:solidFill>
                  <a:prstClr val="black"/>
                </a:solidFill>
              </a:rPr>
              <a:pPr/>
              <a:t>170</a:t>
            </a:fld>
            <a:endParaRPr lang="en-US">
              <a:solidFill>
                <a:prstClr val="black"/>
              </a:solidFill>
            </a:endParaRPr>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1D6E07-7678-4A33-B918-D341F5AB90DC}" type="slidenum">
              <a:rPr lang="en-US">
                <a:solidFill>
                  <a:prstClr val="black"/>
                </a:solidFill>
              </a:rPr>
              <a:pPr/>
              <a:t>171</a:t>
            </a:fld>
            <a:endParaRPr lang="en-US">
              <a:solidFill>
                <a:prstClr val="black"/>
              </a:solidFill>
            </a:endParaRPr>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buClr>
                <a:srgbClr val="0000FF"/>
              </a:buClr>
            </a:pPr>
            <a:fld id="{0017BE22-86A0-4B27-9600-2ADE1326B604}" type="slidenum">
              <a:rPr lang="en-US">
                <a:solidFill>
                  <a:prstClr val="black"/>
                </a:solidFill>
              </a:rPr>
              <a:pPr>
                <a:buClr>
                  <a:srgbClr val="0000FF"/>
                </a:buClr>
              </a:pPr>
              <a:t>172</a:t>
            </a:fld>
            <a:endParaRPr lang="en-US">
              <a:solidFill>
                <a:prstClr val="black"/>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buClr>
                <a:srgbClr val="0000FF"/>
              </a:buClr>
            </a:pPr>
            <a:fld id="{A5765F88-BC91-45B3-A8B0-93F576293D47}" type="slidenum">
              <a:rPr lang="en-US">
                <a:solidFill>
                  <a:prstClr val="black"/>
                </a:solidFill>
              </a:rPr>
              <a:pPr>
                <a:buClr>
                  <a:srgbClr val="0000FF"/>
                </a:buClr>
              </a:pPr>
              <a:t>173</a:t>
            </a:fld>
            <a:endParaRPr lang="en-US">
              <a:solidFill>
                <a:prstClr val="black"/>
              </a:solidFill>
            </a:endParaRPr>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buClr>
                <a:srgbClr val="0000FF"/>
              </a:buClr>
            </a:pPr>
            <a:fld id="{B99CCCFF-6A24-41B9-A46C-2ACBB2F31D17}" type="slidenum">
              <a:rPr lang="en-US">
                <a:solidFill>
                  <a:prstClr val="black"/>
                </a:solidFill>
              </a:rPr>
              <a:pPr>
                <a:buClr>
                  <a:srgbClr val="0000FF"/>
                </a:buClr>
              </a:pPr>
              <a:t>174</a:t>
            </a:fld>
            <a:endParaRPr lang="en-US">
              <a:solidFill>
                <a:prstClr val="black"/>
              </a:solidFill>
            </a:endParaRPr>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buClr>
                <a:srgbClr val="0000FF"/>
              </a:buClr>
            </a:pPr>
            <a:fld id="{1AED5E68-A4EE-4ABE-AC49-5C47A0B8DE3C}" type="slidenum">
              <a:rPr lang="en-US">
                <a:solidFill>
                  <a:prstClr val="black"/>
                </a:solidFill>
              </a:rPr>
              <a:pPr>
                <a:buClr>
                  <a:srgbClr val="0000FF"/>
                </a:buClr>
              </a:pPr>
              <a:t>175</a:t>
            </a:fld>
            <a:endParaRPr lang="en-US">
              <a:solidFill>
                <a:prstClr val="black"/>
              </a:solidFill>
            </a:endParaRP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buClr>
                <a:srgbClr val="0000FF"/>
              </a:buClr>
            </a:pPr>
            <a:fld id="{60943A59-E241-483C-9EBC-CFCC93603F73}" type="slidenum">
              <a:rPr lang="en-US">
                <a:solidFill>
                  <a:prstClr val="black"/>
                </a:solidFill>
              </a:rPr>
              <a:pPr>
                <a:buClr>
                  <a:srgbClr val="0000FF"/>
                </a:buClr>
              </a:pPr>
              <a:t>176</a:t>
            </a:fld>
            <a:endParaRPr lang="en-US">
              <a:solidFill>
                <a:prstClr val="black"/>
              </a:solidFill>
            </a:endParaRP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buClr>
                <a:srgbClr val="0000FF"/>
              </a:buClr>
            </a:pPr>
            <a:fld id="{E26F350F-83F5-457B-8277-FC88429C2353}" type="slidenum">
              <a:rPr lang="en-US">
                <a:solidFill>
                  <a:prstClr val="black"/>
                </a:solidFill>
              </a:rPr>
              <a:pPr>
                <a:buClr>
                  <a:srgbClr val="0000FF"/>
                </a:buClr>
              </a:pPr>
              <a:t>177</a:t>
            </a:fld>
            <a:endParaRPr lang="en-US">
              <a:solidFill>
                <a:prstClr val="black"/>
              </a:solidFill>
            </a:endParaRPr>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buClr>
                <a:srgbClr val="0000FF"/>
              </a:buClr>
            </a:pPr>
            <a:fld id="{2B14DF92-A124-4814-AB79-8B05061DCC75}" type="slidenum">
              <a:rPr lang="en-US">
                <a:solidFill>
                  <a:prstClr val="black"/>
                </a:solidFill>
              </a:rPr>
              <a:pPr>
                <a:buClr>
                  <a:srgbClr val="0000FF"/>
                </a:buClr>
              </a:pPr>
              <a:t>178</a:t>
            </a:fld>
            <a:endParaRPr lang="en-US">
              <a:solidFill>
                <a:prstClr val="black"/>
              </a:solidFill>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buClr>
                <a:srgbClr val="0000FF"/>
              </a:buClr>
            </a:pPr>
            <a:fld id="{3250C3AB-E0B3-4708-A341-B8C146B19501}" type="slidenum">
              <a:rPr lang="en-US">
                <a:solidFill>
                  <a:prstClr val="black"/>
                </a:solidFill>
              </a:rPr>
              <a:pPr>
                <a:buClr>
                  <a:srgbClr val="0000FF"/>
                </a:buClr>
              </a:pPr>
              <a:t>179</a:t>
            </a:fld>
            <a:endParaRPr lang="en-US">
              <a:solidFill>
                <a:prstClr val="black"/>
              </a:solidFill>
            </a:endParaRPr>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18</a:t>
            </a:fld>
            <a:endParaRPr lang="en-US" dirty="0"/>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buClr>
                <a:srgbClr val="0000FF"/>
              </a:buClr>
            </a:pPr>
            <a:fld id="{D989420B-F9D0-4784-A063-D3BEB2681A1D}" type="slidenum">
              <a:rPr lang="en-US">
                <a:solidFill>
                  <a:prstClr val="black"/>
                </a:solidFill>
              </a:rPr>
              <a:pPr>
                <a:buClr>
                  <a:srgbClr val="0000FF"/>
                </a:buClr>
              </a:pPr>
              <a:t>180</a:t>
            </a:fld>
            <a:endParaRPr lang="en-US">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buClr>
                <a:srgbClr val="0000FF"/>
              </a:buClr>
            </a:pPr>
            <a:fld id="{60943A59-E241-483C-9EBC-CFCC93603F73}" type="slidenum">
              <a:rPr lang="en-US">
                <a:solidFill>
                  <a:prstClr val="black"/>
                </a:solidFill>
              </a:rPr>
              <a:pPr>
                <a:buClr>
                  <a:srgbClr val="0000FF"/>
                </a:buClr>
              </a:pPr>
              <a:t>181</a:t>
            </a:fld>
            <a:endParaRPr lang="en-US">
              <a:solidFill>
                <a:prstClr val="black"/>
              </a:solidFill>
            </a:endParaRP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buClr>
                <a:srgbClr val="0000FF"/>
              </a:buClr>
            </a:pPr>
            <a:fld id="{E26F350F-83F5-457B-8277-FC88429C2353}" type="slidenum">
              <a:rPr lang="en-US">
                <a:solidFill>
                  <a:prstClr val="black"/>
                </a:solidFill>
              </a:rPr>
              <a:pPr>
                <a:buClr>
                  <a:srgbClr val="0000FF"/>
                </a:buClr>
              </a:pPr>
              <a:t>182</a:t>
            </a:fld>
            <a:endParaRPr lang="en-US">
              <a:solidFill>
                <a:prstClr val="black"/>
              </a:solidFill>
            </a:endParaRPr>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buClr>
                <a:srgbClr val="0000FF"/>
              </a:buClr>
            </a:pPr>
            <a:fld id="{2B14DF92-A124-4814-AB79-8B05061DCC75}" type="slidenum">
              <a:rPr lang="en-US">
                <a:solidFill>
                  <a:prstClr val="black"/>
                </a:solidFill>
              </a:rPr>
              <a:pPr>
                <a:buClr>
                  <a:srgbClr val="0000FF"/>
                </a:buClr>
              </a:pPr>
              <a:t>183</a:t>
            </a:fld>
            <a:endParaRPr lang="en-US">
              <a:solidFill>
                <a:prstClr val="black"/>
              </a:solidFill>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buClr>
                <a:srgbClr val="0000FF"/>
              </a:buClr>
            </a:pPr>
            <a:fld id="{E26F350F-83F5-457B-8277-FC88429C2353}" type="slidenum">
              <a:rPr lang="en-US">
                <a:solidFill>
                  <a:prstClr val="black"/>
                </a:solidFill>
              </a:rPr>
              <a:pPr>
                <a:buClr>
                  <a:srgbClr val="0000FF"/>
                </a:buClr>
              </a:pPr>
              <a:t>184</a:t>
            </a:fld>
            <a:endParaRPr lang="en-US">
              <a:solidFill>
                <a:prstClr val="black"/>
              </a:solidFill>
            </a:endParaRPr>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buClr>
                <a:srgbClr val="0000FF"/>
              </a:buClr>
            </a:pPr>
            <a:fld id="{2B14DF92-A124-4814-AB79-8B05061DCC75}" type="slidenum">
              <a:rPr lang="en-US">
                <a:solidFill>
                  <a:prstClr val="black"/>
                </a:solidFill>
              </a:rPr>
              <a:pPr>
                <a:buClr>
                  <a:srgbClr val="0000FF"/>
                </a:buClr>
              </a:pPr>
              <a:t>185</a:t>
            </a:fld>
            <a:endParaRPr lang="en-US">
              <a:solidFill>
                <a:prstClr val="black"/>
              </a:solidFill>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buClr>
                <a:srgbClr val="0000FF"/>
              </a:buClr>
            </a:pPr>
            <a:fld id="{60943A59-E241-483C-9EBC-CFCC93603F73}" type="slidenum">
              <a:rPr lang="en-US">
                <a:solidFill>
                  <a:prstClr val="black"/>
                </a:solidFill>
              </a:rPr>
              <a:pPr>
                <a:buClr>
                  <a:srgbClr val="0000FF"/>
                </a:buClr>
              </a:pPr>
              <a:t>186</a:t>
            </a:fld>
            <a:endParaRPr lang="en-US">
              <a:solidFill>
                <a:prstClr val="black"/>
              </a:solidFill>
            </a:endParaRP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buClr>
                <a:srgbClr val="0000FF"/>
              </a:buClr>
            </a:pPr>
            <a:fld id="{C1F7EC95-49E0-4E37-B230-F72D9A2534FA}" type="slidenum">
              <a:rPr lang="en-US">
                <a:solidFill>
                  <a:prstClr val="black"/>
                </a:solidFill>
              </a:rPr>
              <a:pPr>
                <a:buClr>
                  <a:srgbClr val="0000FF"/>
                </a:buClr>
              </a:pPr>
              <a:t>187</a:t>
            </a:fld>
            <a:endParaRPr lang="en-US">
              <a:solidFill>
                <a:prstClr val="black"/>
              </a:solidFill>
            </a:endParaRPr>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p:spPr>
        <p:txBody>
          <a:bodyPr/>
          <a:lstStyle/>
          <a:p>
            <a:endParaRPr lang="en-US" dirty="0" smtClean="0">
              <a:latin typeface="Century Gothic"/>
            </a:endParaRPr>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p:spPr>
        <p:txBody>
          <a:bodyPr/>
          <a:lstStyle/>
          <a:p>
            <a:endParaRPr lang="en-US" dirty="0" smtClean="0">
              <a:latin typeface="Century Gothic"/>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19</a:t>
            </a:fld>
            <a:endParaRPr lang="en-US" dirty="0"/>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p:spPr>
        <p:txBody>
          <a:bodyPr/>
          <a:lstStyle/>
          <a:p>
            <a:endParaRPr lang="en-US" dirty="0" smtClean="0">
              <a:latin typeface="Century Gothic"/>
            </a:endParaRPr>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a:ln/>
        </p:spPr>
        <p:txBody>
          <a:bodyPr/>
          <a:lstStyle/>
          <a:p>
            <a:endParaRPr lang="en-US" dirty="0" smtClean="0">
              <a:latin typeface="Century Gothic"/>
            </a:endParaRPr>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p:spPr>
        <p:txBody>
          <a:bodyPr/>
          <a:lstStyle/>
          <a:p>
            <a:endParaRPr lang="en-US" dirty="0" smtClean="0">
              <a:latin typeface="Century Gothic"/>
            </a:endParaRPr>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a:ln/>
        </p:spPr>
        <p:txBody>
          <a:bodyPr/>
          <a:lstStyle/>
          <a:p>
            <a:endParaRPr lang="en-US" dirty="0" smtClean="0">
              <a:latin typeface="Century Gothic"/>
            </a:endParaRPr>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noFill/>
          <a:ln/>
        </p:spPr>
        <p:txBody>
          <a:bodyPr/>
          <a:lstStyle/>
          <a:p>
            <a:endParaRPr lang="en-US" dirty="0" smtClean="0">
              <a:latin typeface="Century Gothic"/>
            </a:endParaRPr>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a:ln/>
        </p:spPr>
        <p:txBody>
          <a:bodyPr/>
          <a:lstStyle/>
          <a:p>
            <a:endParaRPr lang="en-US" dirty="0" smtClean="0">
              <a:latin typeface="Century Gothic"/>
            </a:endParaRPr>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p:spPr>
        <p:txBody>
          <a:bodyPr/>
          <a:lstStyle/>
          <a:p>
            <a:endParaRPr lang="en-US" dirty="0" smtClean="0">
              <a:latin typeface="Century Gothic"/>
            </a:endParaRPr>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a:ln/>
        </p:spPr>
        <p:txBody>
          <a:bodyPr/>
          <a:lstStyle/>
          <a:p>
            <a:endParaRPr lang="en-US" dirty="0" smtClean="0">
              <a:latin typeface="Century Gothic"/>
            </a:endParaRPr>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p:spPr>
        <p:txBody>
          <a:bodyPr/>
          <a:lstStyle/>
          <a:p>
            <a:endParaRPr lang="en-US" dirty="0" smtClean="0">
              <a:latin typeface="Century Gothic"/>
            </a:endParaRPr>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a:noFill/>
          <a:ln/>
        </p:spPr>
        <p:txBody>
          <a:bodyPr/>
          <a:lstStyle/>
          <a:p>
            <a:endParaRPr lang="en-US" dirty="0" smtClean="0">
              <a:latin typeface="Century Gothic"/>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20</a:t>
            </a:fld>
            <a:endParaRPr lang="en-US" dirty="0"/>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a:ln/>
        </p:spPr>
        <p:txBody>
          <a:bodyPr/>
          <a:lstStyle/>
          <a:p>
            <a:endParaRPr lang="en-US" dirty="0" smtClean="0">
              <a:latin typeface="Century Gothic"/>
            </a:endParaRPr>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p:spPr>
        <p:txBody>
          <a:bodyPr/>
          <a:lstStyle/>
          <a:p>
            <a:endParaRPr lang="en-US" dirty="0" smtClean="0">
              <a:latin typeface="Century Gothic"/>
            </a:endParaRPr>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a:noFill/>
          <a:ln/>
        </p:spPr>
        <p:txBody>
          <a:bodyPr/>
          <a:lstStyle/>
          <a:p>
            <a:endParaRPr lang="en-US" dirty="0" smtClean="0">
              <a:latin typeface="Century Gothic"/>
            </a:endParaRPr>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a:noFill/>
          <a:ln/>
        </p:spPr>
        <p:txBody>
          <a:bodyPr/>
          <a:lstStyle/>
          <a:p>
            <a:endParaRPr lang="en-US" dirty="0" smtClean="0">
              <a:latin typeface="Century Gothic"/>
            </a:endParaRPr>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buClr>
                <a:srgbClr val="0000FF"/>
              </a:buClr>
            </a:pPr>
            <a:fld id="{23B318B7-F209-4092-A20D-A302093E82CB}" type="slidenum">
              <a:rPr lang="en-US">
                <a:solidFill>
                  <a:prstClr val="black"/>
                </a:solidFill>
              </a:rPr>
              <a:pPr>
                <a:buClr>
                  <a:srgbClr val="0000FF"/>
                </a:buClr>
              </a:pPr>
              <a:t>204</a:t>
            </a:fld>
            <a:endParaRPr lang="en-US">
              <a:solidFill>
                <a:prstClr val="black"/>
              </a:solidFill>
            </a:endParaRPr>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205</a:t>
            </a:fld>
            <a:endParaRPr lang="en-US" dirty="0"/>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A67144-0D28-4E38-B527-E93B61E4320C}" type="slidenum">
              <a:rPr lang="en-US">
                <a:solidFill>
                  <a:prstClr val="black"/>
                </a:solidFill>
              </a:rPr>
              <a:pPr/>
              <a:t>206</a:t>
            </a:fld>
            <a:endParaRPr lang="en-US">
              <a:solidFill>
                <a:prstClr val="black"/>
              </a:solidFill>
            </a:endParaRPr>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175FAB-A537-4DE8-A1C9-EB2CE7D07459}" type="slidenum">
              <a:rPr lang="en-US">
                <a:solidFill>
                  <a:prstClr val="black"/>
                </a:solidFill>
              </a:rPr>
              <a:pPr/>
              <a:t>207</a:t>
            </a:fld>
            <a:endParaRPr lang="en-US">
              <a:solidFill>
                <a:prstClr val="black"/>
              </a:solidFill>
            </a:endParaRPr>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41CF5C-E9AD-401C-AFCA-E2BA19E8457C}" type="slidenum">
              <a:rPr lang="en-US">
                <a:solidFill>
                  <a:prstClr val="black"/>
                </a:solidFill>
              </a:rPr>
              <a:pPr/>
              <a:t>208</a:t>
            </a:fld>
            <a:endParaRPr lang="en-US">
              <a:solidFill>
                <a:prstClr val="black"/>
              </a:solidFill>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8FC571-3DA7-4496-BC09-6481B09CDBDD}" type="slidenum">
              <a:rPr lang="en-US">
                <a:solidFill>
                  <a:prstClr val="black"/>
                </a:solidFill>
              </a:rPr>
              <a:pPr/>
              <a:t>209</a:t>
            </a:fld>
            <a:endParaRPr lang="en-US">
              <a:solidFill>
                <a:prstClr val="black"/>
              </a:solidFill>
            </a:endParaRPr>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21</a:t>
            </a:fld>
            <a:endParaRPr lang="en-US" dirty="0"/>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DAE94E-6731-4478-B56E-751ACA5A45DA}" type="slidenum">
              <a:rPr lang="en-US">
                <a:solidFill>
                  <a:prstClr val="black"/>
                </a:solidFill>
              </a:rPr>
              <a:pPr/>
              <a:t>210</a:t>
            </a:fld>
            <a:endParaRPr lang="en-US">
              <a:solidFill>
                <a:prstClr val="black"/>
              </a:solidFill>
            </a:endParaRPr>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4FAA73-5634-4682-BE65-E1818746F11C}" type="slidenum">
              <a:rPr lang="en-US">
                <a:solidFill>
                  <a:prstClr val="black"/>
                </a:solidFill>
              </a:rPr>
              <a:pPr/>
              <a:t>211</a:t>
            </a:fld>
            <a:endParaRPr lang="en-US">
              <a:solidFill>
                <a:prstClr val="black"/>
              </a:solidFill>
            </a:endParaRPr>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2AF935-E416-4F60-8F8C-AA7327EBDBC2}" type="slidenum">
              <a:rPr lang="en-US">
                <a:solidFill>
                  <a:prstClr val="black"/>
                </a:solidFill>
              </a:rPr>
              <a:pPr/>
              <a:t>212</a:t>
            </a:fld>
            <a:endParaRPr lang="en-US">
              <a:solidFill>
                <a:prstClr val="black"/>
              </a:solidFill>
            </a:endParaRPr>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1A44D1-CBE4-4F77-9B14-2B3577A08F56}" type="slidenum">
              <a:rPr lang="en-US">
                <a:solidFill>
                  <a:prstClr val="black"/>
                </a:solidFill>
              </a:rPr>
              <a:pPr/>
              <a:t>213</a:t>
            </a:fld>
            <a:endParaRPr lang="en-US">
              <a:solidFill>
                <a:prstClr val="black"/>
              </a:solidFill>
            </a:endParaRPr>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0392D6-2442-43D6-87A9-8D4B966D1492}" type="slidenum">
              <a:rPr lang="en-US">
                <a:solidFill>
                  <a:prstClr val="black"/>
                </a:solidFill>
              </a:rPr>
              <a:pPr/>
              <a:t>214</a:t>
            </a:fld>
            <a:endParaRPr lang="en-US">
              <a:solidFill>
                <a:prstClr val="black"/>
              </a:solidFill>
            </a:endParaRPr>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1DFF52-651C-4D6F-93B8-DADAA1B5677F}" type="slidenum">
              <a:rPr lang="en-US">
                <a:solidFill>
                  <a:prstClr val="black"/>
                </a:solidFill>
              </a:rPr>
              <a:pPr/>
              <a:t>215</a:t>
            </a:fld>
            <a:endParaRPr lang="en-US">
              <a:solidFill>
                <a:prstClr val="black"/>
              </a:solidFill>
            </a:endParaRPr>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461FCB-A1FE-4788-86DD-48F3FF5E343A}" type="slidenum">
              <a:rPr lang="en-US">
                <a:solidFill>
                  <a:prstClr val="black"/>
                </a:solidFill>
              </a:rPr>
              <a:pPr/>
              <a:t>216</a:t>
            </a:fld>
            <a:endParaRPr lang="en-US">
              <a:solidFill>
                <a:prstClr val="black"/>
              </a:solidFill>
            </a:endParaRPr>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6F40BC-713B-4335-A726-19408845F9D7}" type="slidenum">
              <a:rPr lang="en-US">
                <a:solidFill>
                  <a:prstClr val="black"/>
                </a:solidFill>
              </a:rPr>
              <a:pPr/>
              <a:t>217</a:t>
            </a:fld>
            <a:endParaRPr lang="en-US">
              <a:solidFill>
                <a:prstClr val="black"/>
              </a:solidFill>
            </a:endParaRPr>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1B3A6E-5DD6-4B36-BC67-83B0090EBDAA}" type="slidenum">
              <a:rPr lang="en-US">
                <a:solidFill>
                  <a:prstClr val="black"/>
                </a:solidFill>
              </a:rPr>
              <a:pPr/>
              <a:t>218</a:t>
            </a:fld>
            <a:endParaRPr lang="en-US">
              <a:solidFill>
                <a:prstClr val="black"/>
              </a:solidFill>
            </a:endParaRPr>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pPr eaLnBrk="1" hangingPunct="1"/>
            <a:endParaRPr lang="en-US" smtClean="0"/>
          </a:p>
        </p:txBody>
      </p:sp>
      <p:sp>
        <p:nvSpPr>
          <p:cNvPr id="51204" name="Slide Number Placeholder 3"/>
          <p:cNvSpPr>
            <a:spLocks noGrp="1"/>
          </p:cNvSpPr>
          <p:nvPr>
            <p:ph type="sldNum" sz="quarter" idx="5"/>
          </p:nvPr>
        </p:nvSpPr>
        <p:spPr>
          <a:noFill/>
        </p:spPr>
        <p:txBody>
          <a:bodyPr/>
          <a:lstStyle/>
          <a:p>
            <a:pPr>
              <a:buClr>
                <a:srgbClr val="0000FF"/>
              </a:buClr>
            </a:pPr>
            <a:fld id="{DBBFCBDE-8CFC-4C81-A539-FDEFC26A4890}" type="slidenum">
              <a:rPr lang="en-US">
                <a:solidFill>
                  <a:prstClr val="black"/>
                </a:solidFill>
              </a:rPr>
              <a:pPr>
                <a:buClr>
                  <a:srgbClr val="0000FF"/>
                </a:buClr>
              </a:pPr>
              <a:t>219</a:t>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22</a:t>
            </a:fld>
            <a:endParaRPr lang="en-US" dirty="0"/>
          </a:p>
        </p:txBody>
      </p:sp>
    </p:spTree>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2E2351-B04C-0F46-9F0C-F764B0445F32}" type="slidenum">
              <a:rPr lang="en-US"/>
              <a:pPr/>
              <a:t>220</a:t>
            </a:fld>
            <a:endParaRPr lang="en-US"/>
          </a:p>
        </p:txBody>
      </p:sp>
      <p:sp>
        <p:nvSpPr>
          <p:cNvPr id="358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5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513976-1B6E-0B44-B96F-141BBA5517B3}" type="slidenum">
              <a:rPr lang="en-US"/>
              <a:pPr/>
              <a:t>221</a:t>
            </a:fld>
            <a:endParaRPr lang="en-US"/>
          </a:p>
        </p:txBody>
      </p:sp>
      <p:sp>
        <p:nvSpPr>
          <p:cNvPr id="378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7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F66500-9AE0-A54C-90A2-84D3F757FC98}" type="slidenum">
              <a:rPr lang="en-US"/>
              <a:pPr/>
              <a:t>222</a:t>
            </a:fld>
            <a:endParaRPr lang="en-US"/>
          </a:p>
        </p:txBody>
      </p:sp>
      <p:sp>
        <p:nvSpPr>
          <p:cNvPr id="399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9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1793A9-B40E-6648-84C5-FA7CEC1815E1}" type="slidenum">
              <a:rPr lang="en-US"/>
              <a:pPr/>
              <a:t>223</a:t>
            </a:fld>
            <a:endParaRPr lang="en-US"/>
          </a:p>
        </p:txBody>
      </p:sp>
      <p:sp>
        <p:nvSpPr>
          <p:cNvPr id="41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1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289182-7126-7A40-AA89-618055A2A7A4}" type="slidenum">
              <a:rPr lang="en-US"/>
              <a:pPr/>
              <a:t>224</a:t>
            </a:fld>
            <a:endParaRPr lang="en-US"/>
          </a:p>
        </p:txBody>
      </p:sp>
      <p:sp>
        <p:nvSpPr>
          <p:cNvPr id="44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4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D6ED9A-E232-F743-9F85-4C644479757A}" type="slidenum">
              <a:rPr lang="en-US"/>
              <a:pPr/>
              <a:t>225</a:t>
            </a:fld>
            <a:endParaRPr lang="en-US"/>
          </a:p>
        </p:txBody>
      </p:sp>
      <p:sp>
        <p:nvSpPr>
          <p:cNvPr id="460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6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3A4F42-C7D4-7643-91C0-A8027D9611CA}" type="slidenum">
              <a:rPr lang="en-US"/>
              <a:pPr/>
              <a:t>226</a:t>
            </a:fld>
            <a:endParaRPr lang="en-US"/>
          </a:p>
        </p:txBody>
      </p:sp>
      <p:sp>
        <p:nvSpPr>
          <p:cNvPr id="481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8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748F7A-225E-0745-819B-DA04880CD745}" type="slidenum">
              <a:rPr lang="en-US"/>
              <a:pPr/>
              <a:t>227</a:t>
            </a:fld>
            <a:endParaRPr lang="en-US"/>
          </a:p>
        </p:txBody>
      </p:sp>
      <p:sp>
        <p:nvSpPr>
          <p:cNvPr id="501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C0B037-9558-1E46-BC69-71D602702E32}" type="slidenum">
              <a:rPr lang="en-US"/>
              <a:pPr/>
              <a:t>228</a:t>
            </a:fld>
            <a:endParaRPr lang="en-US"/>
          </a:p>
        </p:txBody>
      </p:sp>
      <p:sp>
        <p:nvSpPr>
          <p:cNvPr id="522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2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56CCF7-740B-6A4F-B2CC-2707CEEFA363}" type="slidenum">
              <a:rPr lang="en-US"/>
              <a:pPr/>
              <a:t>229</a:t>
            </a:fld>
            <a:endParaRPr lang="en-US"/>
          </a:p>
        </p:txBody>
      </p:sp>
      <p:sp>
        <p:nvSpPr>
          <p:cNvPr id="542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23</a:t>
            </a:fld>
            <a:endParaRPr lang="en-US" dirty="0"/>
          </a:p>
        </p:txBody>
      </p:sp>
    </p:spTree>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09916A-37A6-054A-A5EA-A16BCCD88145}" type="slidenum">
              <a:rPr lang="en-US"/>
              <a:pPr/>
              <a:t>230</a:t>
            </a:fld>
            <a:endParaRPr lang="en-US"/>
          </a:p>
        </p:txBody>
      </p:sp>
      <p:sp>
        <p:nvSpPr>
          <p:cNvPr id="563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6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6D89A9-A569-C341-9EB5-933C2E8F55A8}" type="slidenum">
              <a:rPr lang="en-US"/>
              <a:pPr/>
              <a:t>231</a:t>
            </a:fld>
            <a:endParaRPr lang="en-US"/>
          </a:p>
        </p:txBody>
      </p:sp>
      <p:sp>
        <p:nvSpPr>
          <p:cNvPr id="583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8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F75306-40C3-8E4B-B4B2-0446E9FE8BB5}" type="slidenum">
              <a:rPr lang="en-US"/>
              <a:pPr/>
              <a:t>232</a:t>
            </a:fld>
            <a:endParaRPr lang="en-US"/>
          </a:p>
        </p:txBody>
      </p:sp>
      <p:sp>
        <p:nvSpPr>
          <p:cNvPr id="604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0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DA20CD-A043-BC4E-BD5B-E5484FF06B0C}" type="slidenum">
              <a:rPr lang="en-US"/>
              <a:pPr/>
              <a:t>233</a:t>
            </a:fld>
            <a:endParaRPr lang="en-US"/>
          </a:p>
        </p:txBody>
      </p:sp>
      <p:sp>
        <p:nvSpPr>
          <p:cNvPr id="624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2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234</a:t>
            </a:fld>
            <a:endParaRPr lang="en-US" dirty="0"/>
          </a:p>
        </p:txBody>
      </p:sp>
    </p:spTree>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235</a:t>
            </a:fld>
            <a:endParaRPr lang="en-US" dirty="0"/>
          </a:p>
        </p:txBody>
      </p:sp>
    </p:spTree>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236</a:t>
            </a:fld>
            <a:endParaRPr lang="en-US" dirty="0"/>
          </a:p>
        </p:txBody>
      </p:sp>
    </p:spTree>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237</a:t>
            </a:fld>
            <a:endParaRPr lang="en-US" dirty="0"/>
          </a:p>
        </p:txBody>
      </p:sp>
    </p:spTree>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238</a:t>
            </a:fld>
            <a:endParaRPr lang="en-US" dirty="0"/>
          </a:p>
        </p:txBody>
      </p:sp>
    </p:spTree>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239</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24</a:t>
            </a:fld>
            <a:endParaRPr lang="en-US" dirty="0"/>
          </a:p>
        </p:txBody>
      </p:sp>
    </p:spTree>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240</a:t>
            </a:fld>
            <a:endParaRPr lang="en-US" dirty="0"/>
          </a:p>
        </p:txBody>
      </p:sp>
    </p:spTree>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241</a:t>
            </a:fld>
            <a:endParaRPr lang="en-US" dirty="0"/>
          </a:p>
        </p:txBody>
      </p:sp>
    </p:spTree>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242</a:t>
            </a:fld>
            <a:endParaRPr lang="en-US" dirty="0"/>
          </a:p>
        </p:txBody>
      </p:sp>
    </p:spTree>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243</a:t>
            </a:fld>
            <a:endParaRPr lang="en-US" dirty="0"/>
          </a:p>
        </p:txBody>
      </p:sp>
    </p:spTree>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244</a:t>
            </a:fld>
            <a:endParaRPr lang="en-US" dirty="0"/>
          </a:p>
        </p:txBody>
      </p:sp>
    </p:spTree>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245</a:t>
            </a:fld>
            <a:endParaRPr lang="en-US" dirty="0"/>
          </a:p>
        </p:txBody>
      </p:sp>
    </p:spTree>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246</a:t>
            </a:fld>
            <a:endParaRPr lang="en-US" dirty="0"/>
          </a:p>
        </p:txBody>
      </p:sp>
    </p:spTree>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247</a:t>
            </a:fld>
            <a:endParaRPr lang="en-US" dirty="0"/>
          </a:p>
        </p:txBody>
      </p:sp>
    </p:spTree>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248</a:t>
            </a:fld>
            <a:endParaRPr lang="en-US" dirty="0"/>
          </a:p>
        </p:txBody>
      </p:sp>
    </p:spTree>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249</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25</a:t>
            </a:fld>
            <a:endParaRPr lang="en-US" dirty="0"/>
          </a:p>
        </p:txBody>
      </p:sp>
    </p:spTree>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250</a:t>
            </a:fld>
            <a:endParaRPr lang="en-US" dirty="0"/>
          </a:p>
        </p:txBody>
      </p:sp>
    </p:spTree>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251</a:t>
            </a:fld>
            <a:endParaRPr lang="en-US" dirty="0"/>
          </a:p>
        </p:txBody>
      </p:sp>
    </p:spTree>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252</a:t>
            </a:fld>
            <a:endParaRPr lang="en-US" dirty="0"/>
          </a:p>
        </p:txBody>
      </p:sp>
    </p:spTree>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253</a:t>
            </a:fld>
            <a:endParaRPr lang="en-US" dirty="0"/>
          </a:p>
        </p:txBody>
      </p:sp>
    </p:spTree>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254</a:t>
            </a:fld>
            <a:endParaRPr lang="en-US" dirty="0"/>
          </a:p>
        </p:txBody>
      </p:sp>
    </p:spTree>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255</a:t>
            </a:fld>
            <a:endParaRPr lang="en-US" dirty="0"/>
          </a:p>
        </p:txBody>
      </p:sp>
    </p:spTree>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256</a:t>
            </a:fld>
            <a:endParaRPr lang="en-US" dirty="0"/>
          </a:p>
        </p:txBody>
      </p:sp>
    </p:spTree>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257</a:t>
            </a:fld>
            <a:endParaRPr lang="en-US" dirty="0"/>
          </a:p>
        </p:txBody>
      </p:sp>
    </p:spTree>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258</a:t>
            </a:fld>
            <a:endParaRPr lang="en-US" dirty="0"/>
          </a:p>
        </p:txBody>
      </p:sp>
    </p:spTree>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259</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26</a:t>
            </a:fld>
            <a:endParaRPr lang="en-US" dirty="0"/>
          </a:p>
        </p:txBody>
      </p:sp>
    </p:spTree>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260</a:t>
            </a:fld>
            <a:endParaRPr lang="en-US" dirty="0"/>
          </a:p>
        </p:txBody>
      </p:sp>
    </p:spTree>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261</a:t>
            </a:fld>
            <a:endParaRPr lang="en-US" dirty="0"/>
          </a:p>
        </p:txBody>
      </p:sp>
    </p:spTree>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262</a:t>
            </a:fld>
            <a:endParaRPr lang="en-US" dirty="0"/>
          </a:p>
        </p:txBody>
      </p:sp>
    </p:spTree>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263</a:t>
            </a:fld>
            <a:endParaRPr lang="en-US" dirty="0"/>
          </a:p>
        </p:txBody>
      </p:sp>
    </p:spTree>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264</a:t>
            </a:fld>
            <a:endParaRPr lang="en-US" dirty="0"/>
          </a:p>
        </p:txBody>
      </p:sp>
    </p:spTree>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265</a:t>
            </a:fld>
            <a:endParaRPr lang="en-US" dirty="0"/>
          </a:p>
        </p:txBody>
      </p:sp>
    </p:spTree>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266</a:t>
            </a:fld>
            <a:endParaRPr lang="en-US" dirty="0"/>
          </a:p>
        </p:txBody>
      </p:sp>
    </p:spTree>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267</a:t>
            </a:fld>
            <a:endParaRPr lang="en-US" dirty="0"/>
          </a:p>
        </p:txBody>
      </p:sp>
    </p:spTree>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268</a:t>
            </a:fld>
            <a:endParaRPr lang="en-US" dirty="0"/>
          </a:p>
        </p:txBody>
      </p:sp>
    </p:spTree>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269</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27</a:t>
            </a:fld>
            <a:endParaRPr lang="en-US" dirty="0"/>
          </a:p>
        </p:txBody>
      </p:sp>
    </p:spTree>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270</a:t>
            </a:fld>
            <a:endParaRPr lang="en-US" dirty="0"/>
          </a:p>
        </p:txBody>
      </p:sp>
    </p:spTree>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271</a:t>
            </a:fld>
            <a:endParaRPr lang="en-US" dirty="0"/>
          </a:p>
        </p:txBody>
      </p:sp>
    </p:spTree>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272</a:t>
            </a:fld>
            <a:endParaRPr lang="en-US" dirty="0"/>
          </a:p>
        </p:txBody>
      </p:sp>
    </p:spTree>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273</a:t>
            </a:fld>
            <a:endParaRPr lang="en-US" dirty="0"/>
          </a:p>
        </p:txBody>
      </p:sp>
    </p:spTree>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274</a:t>
            </a:fld>
            <a:endParaRPr lang="en-US" dirty="0"/>
          </a:p>
        </p:txBody>
      </p:sp>
    </p:spTree>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275</a:t>
            </a:fld>
            <a:endParaRPr lang="en-US" dirty="0"/>
          </a:p>
        </p:txBody>
      </p:sp>
    </p:spTree>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276</a:t>
            </a:fld>
            <a:endParaRPr lang="en-US" dirty="0"/>
          </a:p>
        </p:txBody>
      </p:sp>
    </p:spTree>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277</a:t>
            </a:fld>
            <a:endParaRPr lang="en-US" dirty="0"/>
          </a:p>
        </p:txBody>
      </p:sp>
    </p:spTree>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278</a:t>
            </a:fld>
            <a:endParaRPr lang="en-US" dirty="0"/>
          </a:p>
        </p:txBody>
      </p:sp>
    </p:spTree>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279</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28</a:t>
            </a:fld>
            <a:endParaRPr lang="en-US" dirty="0"/>
          </a:p>
        </p:txBody>
      </p:sp>
    </p:spTree>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280</a:t>
            </a:fld>
            <a:endParaRPr lang="en-US" dirty="0"/>
          </a:p>
        </p:txBody>
      </p:sp>
    </p:spTree>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281</a:t>
            </a:fld>
            <a:endParaRPr lang="en-US" dirty="0"/>
          </a:p>
        </p:txBody>
      </p:sp>
    </p:spTree>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282</a:t>
            </a:fld>
            <a:endParaRPr lang="en-US" dirty="0"/>
          </a:p>
        </p:txBody>
      </p:sp>
    </p:spTree>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283</a:t>
            </a:fld>
            <a:endParaRPr lang="en-US" dirty="0"/>
          </a:p>
        </p:txBody>
      </p:sp>
    </p:spTree>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284</a:t>
            </a:fld>
            <a:endParaRPr lang="en-US" dirty="0"/>
          </a:p>
        </p:txBody>
      </p:sp>
    </p:spTree>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285</a:t>
            </a:fld>
            <a:endParaRPr lang="en-US" dirty="0"/>
          </a:p>
        </p:txBody>
      </p:sp>
    </p:spTree>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286</a:t>
            </a:fld>
            <a:endParaRPr lang="en-US" dirty="0"/>
          </a:p>
        </p:txBody>
      </p:sp>
    </p:spTree>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287</a:t>
            </a:fld>
            <a:endParaRPr lang="en-US" dirty="0"/>
          </a:p>
        </p:txBody>
      </p:sp>
    </p:spTree>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288</a:t>
            </a:fld>
            <a:endParaRPr lang="en-US" dirty="0"/>
          </a:p>
        </p:txBody>
      </p:sp>
    </p:spTree>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289</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29</a:t>
            </a:fld>
            <a:endParaRPr lang="en-US" dirty="0"/>
          </a:p>
        </p:txBody>
      </p:sp>
    </p:spTree>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290</a:t>
            </a:fld>
            <a:endParaRPr lang="en-US" dirty="0"/>
          </a:p>
        </p:txBody>
      </p:sp>
    </p:spTree>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291</a:t>
            </a:fld>
            <a:endParaRPr lang="en-US" dirty="0"/>
          </a:p>
        </p:txBody>
      </p:sp>
    </p:spTree>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292</a:t>
            </a:fld>
            <a:endParaRPr lang="en-US" dirty="0"/>
          </a:p>
        </p:txBody>
      </p:sp>
    </p:spTree>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293</a:t>
            </a:fld>
            <a:endParaRPr lang="en-US" dirty="0"/>
          </a:p>
        </p:txBody>
      </p:sp>
    </p:spTree>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294</a:t>
            </a:fld>
            <a:endParaRPr lang="en-US" dirty="0"/>
          </a:p>
        </p:txBody>
      </p:sp>
    </p:spTree>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295</a:t>
            </a:fld>
            <a:endParaRPr lang="en-US" dirty="0"/>
          </a:p>
        </p:txBody>
      </p:sp>
    </p:spTree>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296</a:t>
            </a:fld>
            <a:endParaRPr lang="en-US" dirty="0"/>
          </a:p>
        </p:txBody>
      </p:sp>
    </p:spTree>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297</a:t>
            </a:fld>
            <a:endParaRPr lang="en-US" dirty="0"/>
          </a:p>
        </p:txBody>
      </p:sp>
    </p:spTree>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298</a:t>
            </a:fld>
            <a:endParaRPr lang="en-US" dirty="0"/>
          </a:p>
        </p:txBody>
      </p:sp>
    </p:spTree>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299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30</a:t>
            </a:fld>
            <a:endParaRPr lang="en-US" dirty="0"/>
          </a:p>
        </p:txBody>
      </p:sp>
    </p:spTree>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300</a:t>
            </a:fld>
            <a:endParaRPr lang="en-US" dirty="0"/>
          </a:p>
        </p:txBody>
      </p:sp>
    </p:spTree>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301</a:t>
            </a:fld>
            <a:endParaRPr lang="en-US" dirty="0"/>
          </a:p>
        </p:txBody>
      </p:sp>
    </p:spTree>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302</a:t>
            </a:fld>
            <a:endParaRPr lang="en-US" dirty="0"/>
          </a:p>
        </p:txBody>
      </p:sp>
    </p:spTree>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303</a:t>
            </a:fld>
            <a:endParaRPr lang="en-US" dirty="0"/>
          </a:p>
        </p:txBody>
      </p:sp>
    </p:spTree>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304</a:t>
            </a:fld>
            <a:endParaRPr lang="en-US" dirty="0"/>
          </a:p>
        </p:txBody>
      </p:sp>
    </p:spTree>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305</a:t>
            </a:fld>
            <a:endParaRPr lang="en-US" dirty="0"/>
          </a:p>
        </p:txBody>
      </p:sp>
    </p:spTree>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306</a:t>
            </a:fld>
            <a:endParaRPr lang="en-US" dirty="0"/>
          </a:p>
        </p:txBody>
      </p:sp>
    </p:spTree>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307</a:t>
            </a:fld>
            <a:endParaRPr lang="en-US" dirty="0"/>
          </a:p>
        </p:txBody>
      </p:sp>
    </p:spTree>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308</a:t>
            </a:fld>
            <a:endParaRPr lang="en-US" dirty="0"/>
          </a:p>
        </p:txBody>
      </p:sp>
    </p:spTree>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309</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31</a:t>
            </a:fld>
            <a:endParaRPr lang="en-US" dirty="0"/>
          </a:p>
        </p:txBody>
      </p:sp>
    </p:spTree>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310</a:t>
            </a:fld>
            <a:endParaRPr lang="en-US" dirty="0"/>
          </a:p>
        </p:txBody>
      </p:sp>
    </p:spTree>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311</a:t>
            </a:fld>
            <a:endParaRPr lang="en-US" dirty="0"/>
          </a:p>
        </p:txBody>
      </p:sp>
    </p:spTree>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312</a:t>
            </a:fld>
            <a:endParaRPr lang="en-US" dirty="0"/>
          </a:p>
        </p:txBody>
      </p:sp>
    </p:spTree>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313</a:t>
            </a:fld>
            <a:endParaRPr lang="en-US" dirty="0"/>
          </a:p>
        </p:txBody>
      </p:sp>
    </p:spTree>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314</a:t>
            </a:fld>
            <a:endParaRPr lang="en-US" dirty="0"/>
          </a:p>
        </p:txBody>
      </p:sp>
    </p:spTree>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315</a:t>
            </a:fld>
            <a:endParaRPr lang="en-US" dirty="0"/>
          </a:p>
        </p:txBody>
      </p:sp>
    </p:spTree>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316</a:t>
            </a:fld>
            <a:endParaRPr lang="en-US" dirty="0"/>
          </a:p>
        </p:txBody>
      </p:sp>
    </p:spTree>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317</a:t>
            </a:fld>
            <a:endParaRPr lang="en-US" dirty="0"/>
          </a:p>
        </p:txBody>
      </p:sp>
    </p:spTree>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318</a:t>
            </a:fld>
            <a:endParaRPr lang="en-US" dirty="0"/>
          </a:p>
        </p:txBody>
      </p:sp>
    </p:spTree>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319</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32</a:t>
            </a:fld>
            <a:endParaRPr lang="en-US" dirty="0"/>
          </a:p>
        </p:txBody>
      </p:sp>
    </p:spTree>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320</a:t>
            </a:fld>
            <a:endParaRPr lang="en-US" dirty="0"/>
          </a:p>
        </p:txBody>
      </p:sp>
    </p:spTree>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321</a:t>
            </a:fld>
            <a:endParaRPr lang="en-US" dirty="0"/>
          </a:p>
        </p:txBody>
      </p:sp>
    </p:spTree>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322</a:t>
            </a:fld>
            <a:endParaRPr lang="en-US" dirty="0"/>
          </a:p>
        </p:txBody>
      </p:sp>
    </p:spTree>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323</a:t>
            </a:fld>
            <a:endParaRPr lang="en-US" dirty="0"/>
          </a:p>
        </p:txBody>
      </p:sp>
    </p:spTree>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324</a:t>
            </a:fld>
            <a:endParaRPr lang="en-US" dirty="0"/>
          </a:p>
        </p:txBody>
      </p:sp>
    </p:spTree>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325</a:t>
            </a:fld>
            <a:endParaRPr lang="en-US" dirty="0"/>
          </a:p>
        </p:txBody>
      </p:sp>
    </p:spTree>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326</a:t>
            </a:fld>
            <a:endParaRPr lang="en-US" dirty="0"/>
          </a:p>
        </p:txBody>
      </p:sp>
    </p:spTree>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327</a:t>
            </a:fld>
            <a:endParaRPr lang="en-US" dirty="0"/>
          </a:p>
        </p:txBody>
      </p:sp>
    </p:spTree>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328</a:t>
            </a:fld>
            <a:endParaRPr lang="en-US" dirty="0"/>
          </a:p>
        </p:txBody>
      </p:sp>
    </p:spTree>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329</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33</a:t>
            </a:fld>
            <a:endParaRPr lang="en-US" dirty="0"/>
          </a:p>
        </p:txBody>
      </p:sp>
    </p:spTree>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330</a:t>
            </a:fld>
            <a:endParaRPr lang="en-US" dirty="0"/>
          </a:p>
        </p:txBody>
      </p:sp>
    </p:spTree>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331</a:t>
            </a:fld>
            <a:endParaRPr lang="en-US" dirty="0"/>
          </a:p>
        </p:txBody>
      </p:sp>
    </p:spTree>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332</a:t>
            </a:fld>
            <a:endParaRPr lang="en-US" dirty="0"/>
          </a:p>
        </p:txBody>
      </p:sp>
    </p:spTree>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333</a:t>
            </a:fld>
            <a:endParaRPr lang="en-US" dirty="0"/>
          </a:p>
        </p:txBody>
      </p:sp>
    </p:spTree>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334</a:t>
            </a:fld>
            <a:endParaRPr lang="en-US" dirty="0"/>
          </a:p>
        </p:txBody>
      </p:sp>
    </p:spTree>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335</a:t>
            </a:fld>
            <a:endParaRPr lang="en-US" dirty="0"/>
          </a:p>
        </p:txBody>
      </p:sp>
    </p:spTree>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336</a:t>
            </a:fld>
            <a:endParaRPr lang="en-US" dirty="0"/>
          </a:p>
        </p:txBody>
      </p:sp>
    </p:spTree>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337</a:t>
            </a:fld>
            <a:endParaRPr lang="en-US" dirty="0"/>
          </a:p>
        </p:txBody>
      </p:sp>
    </p:spTree>
  </p:cSld>
  <p:clrMapOvr>
    <a:masterClrMapping/>
  </p:clrMapOvr>
</p:notes>
</file>

<file path=ppt/notesSlides/notesSlide3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338</a:t>
            </a:fld>
            <a:endParaRPr lang="en-US" dirty="0"/>
          </a:p>
        </p:txBody>
      </p:sp>
    </p:spTree>
  </p:cSld>
  <p:clrMapOvr>
    <a:masterClrMapping/>
  </p:clrMapOvr>
</p:notes>
</file>

<file path=ppt/notesSlides/notesSlide3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339</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34</a:t>
            </a:fld>
            <a:endParaRPr lang="en-US" dirty="0"/>
          </a:p>
        </p:txBody>
      </p:sp>
    </p:spTree>
  </p:cSld>
  <p:clrMapOvr>
    <a:masterClrMapping/>
  </p:clrMapOvr>
</p:notes>
</file>

<file path=ppt/notesSlides/notesSlide3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340</a:t>
            </a:fld>
            <a:endParaRPr lang="en-US" dirty="0"/>
          </a:p>
        </p:txBody>
      </p:sp>
    </p:spTree>
  </p:cSld>
  <p:clrMapOvr>
    <a:masterClrMapping/>
  </p:clrMapOvr>
</p:notes>
</file>

<file path=ppt/notesSlides/notesSlide3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341</a:t>
            </a:fld>
            <a:endParaRPr lang="en-US" dirty="0"/>
          </a:p>
        </p:txBody>
      </p:sp>
    </p:spTree>
  </p:cSld>
  <p:clrMapOvr>
    <a:masterClrMapping/>
  </p:clrMapOvr>
</p:notes>
</file>

<file path=ppt/notesSlides/notesSlide3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342</a:t>
            </a:fld>
            <a:endParaRPr lang="en-US" dirty="0"/>
          </a:p>
        </p:txBody>
      </p:sp>
    </p:spTree>
  </p:cSld>
  <p:clrMapOvr>
    <a:masterClrMapping/>
  </p:clrMapOvr>
</p:notes>
</file>

<file path=ppt/notesSlides/notesSlide3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343</a:t>
            </a:fld>
            <a:endParaRPr lang="en-US" dirty="0"/>
          </a:p>
        </p:txBody>
      </p:sp>
    </p:spTree>
  </p:cSld>
  <p:clrMapOvr>
    <a:masterClrMapping/>
  </p:clrMapOvr>
</p:notes>
</file>

<file path=ppt/notesSlides/notesSlide3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344</a:t>
            </a:fld>
            <a:endParaRPr lang="en-US" dirty="0"/>
          </a:p>
        </p:txBody>
      </p:sp>
    </p:spTree>
  </p:cSld>
  <p:clrMapOvr>
    <a:masterClrMapping/>
  </p:clrMapOvr>
</p:notes>
</file>

<file path=ppt/notesSlides/notesSlide3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345</a:t>
            </a:fld>
            <a:endParaRPr lang="en-US" dirty="0"/>
          </a:p>
        </p:txBody>
      </p:sp>
    </p:spTree>
  </p:cSld>
  <p:clrMapOvr>
    <a:masterClrMapping/>
  </p:clrMapOvr>
</p:notes>
</file>

<file path=ppt/notesSlides/notesSlide3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346</a:t>
            </a:fld>
            <a:endParaRPr lang="en-US" dirty="0"/>
          </a:p>
        </p:txBody>
      </p:sp>
    </p:spTree>
  </p:cSld>
  <p:clrMapOvr>
    <a:masterClrMapping/>
  </p:clrMapOvr>
</p:notes>
</file>

<file path=ppt/notesSlides/notesSlide3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347</a:t>
            </a:fld>
            <a:endParaRPr lang="en-US" dirty="0"/>
          </a:p>
        </p:txBody>
      </p:sp>
    </p:spTree>
  </p:cSld>
  <p:clrMapOvr>
    <a:masterClrMapping/>
  </p:clrMapOvr>
</p:notes>
</file>

<file path=ppt/notesSlides/notesSlide3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348</a:t>
            </a:fld>
            <a:endParaRPr lang="en-US" dirty="0"/>
          </a:p>
        </p:txBody>
      </p:sp>
    </p:spTree>
  </p:cSld>
  <p:clrMapOvr>
    <a:masterClrMapping/>
  </p:clrMapOvr>
</p:notes>
</file>

<file path=ppt/notesSlides/notesSlide3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349</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35</a:t>
            </a:fld>
            <a:endParaRPr lang="en-US" dirty="0"/>
          </a:p>
        </p:txBody>
      </p:sp>
    </p:spTree>
  </p:cSld>
  <p:clrMapOvr>
    <a:masterClrMapping/>
  </p:clrMapOvr>
</p:notes>
</file>

<file path=ppt/notesSlides/notesSlide3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350</a:t>
            </a:fld>
            <a:endParaRPr lang="en-US" dirty="0"/>
          </a:p>
        </p:txBody>
      </p:sp>
    </p:spTree>
  </p:cSld>
  <p:clrMapOvr>
    <a:masterClrMapping/>
  </p:clrMapOvr>
</p:notes>
</file>

<file path=ppt/notesSlides/notesSlide3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351</a:t>
            </a:fld>
            <a:endParaRPr lang="en-US" dirty="0"/>
          </a:p>
        </p:txBody>
      </p:sp>
    </p:spTree>
  </p:cSld>
  <p:clrMapOvr>
    <a:masterClrMapping/>
  </p:clrMapOvr>
</p:notes>
</file>

<file path=ppt/notesSlides/notesSlide3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352</a:t>
            </a:fld>
            <a:endParaRPr lang="en-US" dirty="0"/>
          </a:p>
        </p:txBody>
      </p:sp>
    </p:spTree>
  </p:cSld>
  <p:clrMapOvr>
    <a:masterClrMapping/>
  </p:clrMapOvr>
</p:notes>
</file>

<file path=ppt/notesSlides/notesSlide3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353</a:t>
            </a:fld>
            <a:endParaRPr lang="en-US" dirty="0"/>
          </a:p>
        </p:txBody>
      </p:sp>
    </p:spTree>
  </p:cSld>
  <p:clrMapOvr>
    <a:masterClrMapping/>
  </p:clrMapOvr>
</p:notes>
</file>

<file path=ppt/notesSlides/notesSlide3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354</a:t>
            </a:fld>
            <a:endParaRPr lang="en-US" dirty="0"/>
          </a:p>
        </p:txBody>
      </p:sp>
    </p:spTree>
  </p:cSld>
  <p:clrMapOvr>
    <a:masterClrMapping/>
  </p:clrMapOvr>
</p:notes>
</file>

<file path=ppt/notesSlides/notesSlide3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355</a:t>
            </a:fld>
            <a:endParaRPr lang="en-US" dirty="0"/>
          </a:p>
        </p:txBody>
      </p:sp>
    </p:spTree>
  </p:cSld>
  <p:clrMapOvr>
    <a:masterClrMapping/>
  </p:clrMapOvr>
</p:notes>
</file>

<file path=ppt/notesSlides/notesSlide3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356</a:t>
            </a:fld>
            <a:endParaRPr lang="en-US" dirty="0"/>
          </a:p>
        </p:txBody>
      </p:sp>
    </p:spTree>
  </p:cSld>
  <p:clrMapOvr>
    <a:masterClrMapping/>
  </p:clrMapOvr>
</p:notes>
</file>

<file path=ppt/notesSlides/notesSlide3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357</a:t>
            </a:fld>
            <a:endParaRPr lang="en-US" dirty="0"/>
          </a:p>
        </p:txBody>
      </p:sp>
    </p:spTree>
  </p:cSld>
  <p:clrMapOvr>
    <a:masterClrMapping/>
  </p:clrMapOvr>
</p:notes>
</file>

<file path=ppt/notesSlides/notesSlide3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358</a:t>
            </a:fld>
            <a:endParaRPr lang="en-US" dirty="0"/>
          </a:p>
        </p:txBody>
      </p:sp>
    </p:spTree>
  </p:cSld>
  <p:clrMapOvr>
    <a:masterClrMapping/>
  </p:clrMapOvr>
</p:notes>
</file>

<file path=ppt/notesSlides/notesSlide3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359</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36</a:t>
            </a:fld>
            <a:endParaRPr lang="en-US" dirty="0"/>
          </a:p>
        </p:txBody>
      </p:sp>
    </p:spTree>
  </p:cSld>
  <p:clrMapOvr>
    <a:masterClrMapping/>
  </p:clrMapOvr>
</p:notes>
</file>

<file path=ppt/notesSlides/notesSlide3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360</a:t>
            </a:fld>
            <a:endParaRPr lang="en-US" dirty="0"/>
          </a:p>
        </p:txBody>
      </p:sp>
    </p:spTree>
  </p:cSld>
  <p:clrMapOvr>
    <a:masterClrMapping/>
  </p:clrMapOvr>
</p:notes>
</file>

<file path=ppt/notesSlides/notesSlide3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361</a:t>
            </a:fld>
            <a:endParaRPr lang="en-US" dirty="0"/>
          </a:p>
        </p:txBody>
      </p:sp>
    </p:spTree>
  </p:cSld>
  <p:clrMapOvr>
    <a:masterClrMapping/>
  </p:clrMapOvr>
</p:notes>
</file>

<file path=ppt/notesSlides/notesSlide3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362</a:t>
            </a:fld>
            <a:endParaRPr lang="en-US" dirty="0"/>
          </a:p>
        </p:txBody>
      </p:sp>
    </p:spTree>
  </p:cSld>
  <p:clrMapOvr>
    <a:masterClrMapping/>
  </p:clrMapOvr>
</p:notes>
</file>

<file path=ppt/notesSlides/notesSlide3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363</a:t>
            </a:fld>
            <a:endParaRPr lang="en-US" dirty="0"/>
          </a:p>
        </p:txBody>
      </p:sp>
    </p:spTree>
  </p:cSld>
  <p:clrMapOvr>
    <a:masterClrMapping/>
  </p:clrMapOvr>
</p:notes>
</file>

<file path=ppt/notesSlides/notesSlide3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364</a:t>
            </a:fld>
            <a:endParaRPr lang="en-US" dirty="0"/>
          </a:p>
        </p:txBody>
      </p:sp>
    </p:spTree>
  </p:cSld>
  <p:clrMapOvr>
    <a:masterClrMapping/>
  </p:clrMapOvr>
</p:notes>
</file>

<file path=ppt/notesSlides/notesSlide3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365</a:t>
            </a:fld>
            <a:endParaRPr lang="en-US" dirty="0"/>
          </a:p>
        </p:txBody>
      </p:sp>
    </p:spTree>
  </p:cSld>
  <p:clrMapOvr>
    <a:masterClrMapping/>
  </p:clrMapOvr>
</p:notes>
</file>

<file path=ppt/notesSlides/notesSlide3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366</a:t>
            </a:fld>
            <a:endParaRPr lang="en-US" dirty="0"/>
          </a:p>
        </p:txBody>
      </p:sp>
    </p:spTree>
  </p:cSld>
  <p:clrMapOvr>
    <a:masterClrMapping/>
  </p:clrMapOvr>
</p:notes>
</file>

<file path=ppt/notesSlides/notesSlide3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367</a:t>
            </a:fld>
            <a:endParaRPr lang="en-US" dirty="0"/>
          </a:p>
        </p:txBody>
      </p:sp>
    </p:spTree>
  </p:cSld>
  <p:clrMapOvr>
    <a:masterClrMapping/>
  </p:clrMapOvr>
</p:notes>
</file>

<file path=ppt/notesSlides/notesSlide3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368</a:t>
            </a:fld>
            <a:endParaRPr lang="en-US" dirty="0"/>
          </a:p>
        </p:txBody>
      </p:sp>
    </p:spTree>
  </p:cSld>
  <p:clrMapOvr>
    <a:masterClrMapping/>
  </p:clrMapOvr>
</p:notes>
</file>

<file path=ppt/notesSlides/notesSlide3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369</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37</a:t>
            </a:fld>
            <a:endParaRPr lang="en-US" dirty="0"/>
          </a:p>
        </p:txBody>
      </p:sp>
    </p:spTree>
  </p:cSld>
  <p:clrMapOvr>
    <a:masterClrMapping/>
  </p:clrMapOvr>
</p:notes>
</file>

<file path=ppt/notesSlides/notesSlide3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370</a:t>
            </a:fld>
            <a:endParaRPr lang="en-US" dirty="0"/>
          </a:p>
        </p:txBody>
      </p:sp>
    </p:spTree>
  </p:cSld>
  <p:clrMapOvr>
    <a:masterClrMapping/>
  </p:clrMapOvr>
</p:notes>
</file>

<file path=ppt/notesSlides/notesSlide3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371</a:t>
            </a:fld>
            <a:endParaRPr lang="en-US" dirty="0"/>
          </a:p>
        </p:txBody>
      </p:sp>
    </p:spTree>
  </p:cSld>
  <p:clrMapOvr>
    <a:masterClrMapping/>
  </p:clrMapOvr>
</p:notes>
</file>

<file path=ppt/notesSlides/notesSlide3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372</a:t>
            </a:fld>
            <a:endParaRPr lang="en-US" dirty="0"/>
          </a:p>
        </p:txBody>
      </p:sp>
    </p:spTree>
  </p:cSld>
  <p:clrMapOvr>
    <a:masterClrMapping/>
  </p:clrMapOvr>
</p:notes>
</file>

<file path=ppt/notesSlides/notesSlide3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373</a:t>
            </a:fld>
            <a:endParaRPr lang="en-US" dirty="0"/>
          </a:p>
        </p:txBody>
      </p:sp>
    </p:spTree>
  </p:cSld>
  <p:clrMapOvr>
    <a:masterClrMapping/>
  </p:clrMapOvr>
</p:notes>
</file>

<file path=ppt/notesSlides/notesSlide3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374</a:t>
            </a:fld>
            <a:endParaRPr lang="en-US" dirty="0"/>
          </a:p>
        </p:txBody>
      </p:sp>
    </p:spTree>
  </p:cSld>
  <p:clrMapOvr>
    <a:masterClrMapping/>
  </p:clrMapOvr>
</p:notes>
</file>

<file path=ppt/notesSlides/notesSlide3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375</a:t>
            </a:fld>
            <a:endParaRPr lang="en-US" dirty="0"/>
          </a:p>
        </p:txBody>
      </p:sp>
    </p:spTree>
  </p:cSld>
  <p:clrMapOvr>
    <a:masterClrMapping/>
  </p:clrMapOvr>
</p:notes>
</file>

<file path=ppt/notesSlides/notesSlide3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376</a:t>
            </a:fld>
            <a:endParaRPr lang="en-US" dirty="0"/>
          </a:p>
        </p:txBody>
      </p:sp>
    </p:spTree>
  </p:cSld>
  <p:clrMapOvr>
    <a:masterClrMapping/>
  </p:clrMapOvr>
</p:notes>
</file>

<file path=ppt/notesSlides/notesSlide3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377</a:t>
            </a:fld>
            <a:endParaRPr lang="en-US" dirty="0"/>
          </a:p>
        </p:txBody>
      </p:sp>
    </p:spTree>
  </p:cSld>
  <p:clrMapOvr>
    <a:masterClrMapping/>
  </p:clrMapOvr>
</p:notes>
</file>

<file path=ppt/notesSlides/notesSlide3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378</a:t>
            </a:fld>
            <a:endParaRPr lang="en-US" dirty="0"/>
          </a:p>
        </p:txBody>
      </p:sp>
    </p:spTree>
  </p:cSld>
  <p:clrMapOvr>
    <a:masterClrMapping/>
  </p:clrMapOvr>
</p:notes>
</file>

<file path=ppt/notesSlides/notesSlide3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379</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38</a:t>
            </a:fld>
            <a:endParaRPr lang="en-US" dirty="0"/>
          </a:p>
        </p:txBody>
      </p:sp>
    </p:spTree>
  </p:cSld>
  <p:clrMapOvr>
    <a:masterClrMapping/>
  </p:clrMapOvr>
</p:notes>
</file>

<file path=ppt/notesSlides/notesSlide3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380</a:t>
            </a:fld>
            <a:endParaRPr lang="en-US" dirty="0"/>
          </a:p>
        </p:txBody>
      </p:sp>
    </p:spTree>
  </p:cSld>
  <p:clrMapOvr>
    <a:masterClrMapping/>
  </p:clrMapOvr>
</p:notes>
</file>

<file path=ppt/notesSlides/notesSlide3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381</a:t>
            </a:fld>
            <a:endParaRPr lang="en-US" dirty="0"/>
          </a:p>
        </p:txBody>
      </p:sp>
    </p:spTree>
  </p:cSld>
  <p:clrMapOvr>
    <a:masterClrMapping/>
  </p:clrMapOvr>
</p:notes>
</file>

<file path=ppt/notesSlides/notesSlide3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382</a:t>
            </a:fld>
            <a:endParaRPr lang="en-US" dirty="0"/>
          </a:p>
        </p:txBody>
      </p:sp>
    </p:spTree>
  </p:cSld>
  <p:clrMapOvr>
    <a:masterClrMapping/>
  </p:clrMapOvr>
</p:notes>
</file>

<file path=ppt/notesSlides/notesSlide3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383</a:t>
            </a:fld>
            <a:endParaRPr lang="en-US" dirty="0"/>
          </a:p>
        </p:txBody>
      </p:sp>
    </p:spTree>
  </p:cSld>
  <p:clrMapOvr>
    <a:masterClrMapping/>
  </p:clrMapOvr>
</p:notes>
</file>

<file path=ppt/notesSlides/notesSlide3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384</a:t>
            </a:fld>
            <a:endParaRPr lang="en-US" dirty="0"/>
          </a:p>
        </p:txBody>
      </p:sp>
    </p:spTree>
  </p:cSld>
  <p:clrMapOvr>
    <a:masterClrMapping/>
  </p:clrMapOvr>
</p:notes>
</file>

<file path=ppt/notesSlides/notesSlide3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385</a:t>
            </a:fld>
            <a:endParaRPr lang="en-US" dirty="0"/>
          </a:p>
        </p:txBody>
      </p:sp>
    </p:spTree>
  </p:cSld>
  <p:clrMapOvr>
    <a:masterClrMapping/>
  </p:clrMapOvr>
</p:notes>
</file>

<file path=ppt/notesSlides/notesSlide3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386</a:t>
            </a:fld>
            <a:endParaRPr lang="en-US" dirty="0"/>
          </a:p>
        </p:txBody>
      </p:sp>
    </p:spTree>
  </p:cSld>
  <p:clrMapOvr>
    <a:masterClrMapping/>
  </p:clrMapOvr>
</p:notes>
</file>

<file path=ppt/notesSlides/notesSlide3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387</a:t>
            </a:fld>
            <a:endParaRPr lang="en-US" dirty="0"/>
          </a:p>
        </p:txBody>
      </p:sp>
    </p:spTree>
  </p:cSld>
  <p:clrMapOvr>
    <a:masterClrMapping/>
  </p:clrMapOvr>
</p:notes>
</file>

<file path=ppt/notesSlides/notesSlide3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388</a:t>
            </a:fld>
            <a:endParaRPr lang="en-US" dirty="0"/>
          </a:p>
        </p:txBody>
      </p:sp>
    </p:spTree>
  </p:cSld>
  <p:clrMapOvr>
    <a:masterClrMapping/>
  </p:clrMapOvr>
</p:notes>
</file>

<file path=ppt/notesSlides/notesSlide3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389</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39</a:t>
            </a:fld>
            <a:endParaRPr lang="en-US" dirty="0"/>
          </a:p>
        </p:txBody>
      </p:sp>
    </p:spTree>
  </p:cSld>
  <p:clrMapOvr>
    <a:masterClrMapping/>
  </p:clrMapOvr>
</p:notes>
</file>

<file path=ppt/notesSlides/notesSlide3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390</a:t>
            </a:fld>
            <a:endParaRPr lang="en-US" dirty="0"/>
          </a:p>
        </p:txBody>
      </p:sp>
    </p:spTree>
  </p:cSld>
  <p:clrMapOvr>
    <a:masterClrMapping/>
  </p:clrMapOvr>
</p:notes>
</file>

<file path=ppt/notesSlides/notesSlide3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391</a:t>
            </a:fld>
            <a:endParaRPr lang="en-US" dirty="0"/>
          </a:p>
        </p:txBody>
      </p:sp>
    </p:spTree>
  </p:cSld>
  <p:clrMapOvr>
    <a:masterClrMapping/>
  </p:clrMapOvr>
</p:notes>
</file>

<file path=ppt/notesSlides/notesSlide3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392</a:t>
            </a:fld>
            <a:endParaRPr lang="en-US" dirty="0"/>
          </a:p>
        </p:txBody>
      </p:sp>
    </p:spTree>
  </p:cSld>
  <p:clrMapOvr>
    <a:masterClrMapping/>
  </p:clrMapOvr>
</p:notes>
</file>

<file path=ppt/notesSlides/notesSlide3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393</a:t>
            </a:fld>
            <a:endParaRPr lang="en-US" dirty="0"/>
          </a:p>
        </p:txBody>
      </p:sp>
    </p:spTree>
  </p:cSld>
  <p:clrMapOvr>
    <a:masterClrMapping/>
  </p:clrMapOvr>
</p:notes>
</file>

<file path=ppt/notesSlides/notesSlide3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394</a:t>
            </a:fld>
            <a:endParaRPr lang="en-US" dirty="0"/>
          </a:p>
        </p:txBody>
      </p:sp>
    </p:spTree>
  </p:cSld>
  <p:clrMapOvr>
    <a:masterClrMapping/>
  </p:clrMapOvr>
</p:notes>
</file>

<file path=ppt/notesSlides/notesSlide3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395</a:t>
            </a:fld>
            <a:endParaRPr lang="en-US" dirty="0"/>
          </a:p>
        </p:txBody>
      </p:sp>
    </p:spTree>
  </p:cSld>
  <p:clrMapOvr>
    <a:masterClrMapping/>
  </p:clrMapOvr>
</p:notes>
</file>

<file path=ppt/notesSlides/notesSlide3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396</a:t>
            </a:fld>
            <a:endParaRPr lang="en-US" dirty="0"/>
          </a:p>
        </p:txBody>
      </p:sp>
    </p:spTree>
  </p:cSld>
  <p:clrMapOvr>
    <a:masterClrMapping/>
  </p:clrMapOvr>
</p:notes>
</file>

<file path=ppt/notesSlides/notesSlide3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397</a:t>
            </a:fld>
            <a:endParaRPr lang="en-US" dirty="0"/>
          </a:p>
        </p:txBody>
      </p:sp>
    </p:spTree>
  </p:cSld>
  <p:clrMapOvr>
    <a:masterClrMapping/>
  </p:clrMapOvr>
</p:notes>
</file>

<file path=ppt/notesSlides/notesSlide3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398</a:t>
            </a:fld>
            <a:endParaRPr lang="en-US" dirty="0"/>
          </a:p>
        </p:txBody>
      </p:sp>
    </p:spTree>
  </p:cSld>
  <p:clrMapOvr>
    <a:masterClrMapping/>
  </p:clrMapOvr>
</p:notes>
</file>

<file path=ppt/notesSlides/notesSlide3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399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40</a:t>
            </a:fld>
            <a:endParaRPr lang="en-US" dirty="0"/>
          </a:p>
        </p:txBody>
      </p:sp>
    </p:spTree>
  </p:cSld>
  <p:clrMapOvr>
    <a:masterClrMapping/>
  </p:clrMapOvr>
</p:notes>
</file>

<file path=ppt/notesSlides/notesSlide4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400</a:t>
            </a:fld>
            <a:endParaRPr lang="en-US" dirty="0"/>
          </a:p>
        </p:txBody>
      </p:sp>
    </p:spTree>
  </p:cSld>
  <p:clrMapOvr>
    <a:masterClrMapping/>
  </p:clrMapOvr>
</p:notes>
</file>

<file path=ppt/notesSlides/notesSlide4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401</a:t>
            </a:fld>
            <a:endParaRPr lang="en-US" dirty="0"/>
          </a:p>
        </p:txBody>
      </p:sp>
    </p:spTree>
  </p:cSld>
  <p:clrMapOvr>
    <a:masterClrMapping/>
  </p:clrMapOvr>
</p:notes>
</file>

<file path=ppt/notesSlides/notesSlide4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402</a:t>
            </a:fld>
            <a:endParaRPr lang="en-US" dirty="0"/>
          </a:p>
        </p:txBody>
      </p:sp>
    </p:spTree>
  </p:cSld>
  <p:clrMapOvr>
    <a:masterClrMapping/>
  </p:clrMapOvr>
</p:notes>
</file>

<file path=ppt/notesSlides/notesSlide4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403</a:t>
            </a:fld>
            <a:endParaRPr lang="en-US" dirty="0"/>
          </a:p>
        </p:txBody>
      </p:sp>
    </p:spTree>
  </p:cSld>
  <p:clrMapOvr>
    <a:masterClrMapping/>
  </p:clrMapOvr>
</p:notes>
</file>

<file path=ppt/notesSlides/notesSlide4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404</a:t>
            </a:fld>
            <a:endParaRPr lang="en-US" dirty="0"/>
          </a:p>
        </p:txBody>
      </p:sp>
    </p:spTree>
  </p:cSld>
  <p:clrMapOvr>
    <a:masterClrMapping/>
  </p:clrMapOvr>
</p:notes>
</file>

<file path=ppt/notesSlides/notesSlide4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405</a:t>
            </a:fld>
            <a:endParaRPr lang="en-US" dirty="0"/>
          </a:p>
        </p:txBody>
      </p:sp>
    </p:spTree>
  </p:cSld>
  <p:clrMapOvr>
    <a:masterClrMapping/>
  </p:clrMapOvr>
</p:notes>
</file>

<file path=ppt/notesSlides/notesSlide4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406</a:t>
            </a:fld>
            <a:endParaRPr lang="en-US" dirty="0"/>
          </a:p>
        </p:txBody>
      </p:sp>
    </p:spTree>
  </p:cSld>
  <p:clrMapOvr>
    <a:masterClrMapping/>
  </p:clrMapOvr>
</p:notes>
</file>

<file path=ppt/notesSlides/notesSlide4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407</a:t>
            </a:fld>
            <a:endParaRPr lang="en-US" dirty="0"/>
          </a:p>
        </p:txBody>
      </p:sp>
    </p:spTree>
  </p:cSld>
  <p:clrMapOvr>
    <a:masterClrMapping/>
  </p:clrMapOvr>
</p:notes>
</file>

<file path=ppt/notesSlides/notesSlide4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408</a:t>
            </a:fld>
            <a:endParaRPr lang="en-US" dirty="0"/>
          </a:p>
        </p:txBody>
      </p:sp>
    </p:spTree>
  </p:cSld>
  <p:clrMapOvr>
    <a:masterClrMapping/>
  </p:clrMapOvr>
</p:notes>
</file>

<file path=ppt/notesSlides/notesSlide4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409</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41</a:t>
            </a:fld>
            <a:endParaRPr lang="en-US" dirty="0"/>
          </a:p>
        </p:txBody>
      </p:sp>
    </p:spTree>
  </p:cSld>
  <p:clrMapOvr>
    <a:masterClrMapping/>
  </p:clrMapOvr>
</p:notes>
</file>

<file path=ppt/notesSlides/notesSlide4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410</a:t>
            </a:fld>
            <a:endParaRPr lang="en-US" dirty="0"/>
          </a:p>
        </p:txBody>
      </p:sp>
    </p:spTree>
  </p:cSld>
  <p:clrMapOvr>
    <a:masterClrMapping/>
  </p:clrMapOvr>
</p:notes>
</file>

<file path=ppt/notesSlides/notesSlide4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411</a:t>
            </a:fld>
            <a:endParaRPr lang="en-US" dirty="0"/>
          </a:p>
        </p:txBody>
      </p:sp>
    </p:spTree>
  </p:cSld>
  <p:clrMapOvr>
    <a:masterClrMapping/>
  </p:clrMapOvr>
</p:notes>
</file>

<file path=ppt/notesSlides/notesSlide4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412</a:t>
            </a:fld>
            <a:endParaRPr lang="en-US" dirty="0"/>
          </a:p>
        </p:txBody>
      </p:sp>
    </p:spTree>
  </p:cSld>
  <p:clrMapOvr>
    <a:masterClrMapping/>
  </p:clrMapOvr>
</p:notes>
</file>

<file path=ppt/notesSlides/notesSlide4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413</a:t>
            </a:fld>
            <a:endParaRPr lang="en-US" dirty="0"/>
          </a:p>
        </p:txBody>
      </p:sp>
    </p:spTree>
  </p:cSld>
  <p:clrMapOvr>
    <a:masterClrMapping/>
  </p:clrMapOvr>
</p:notes>
</file>

<file path=ppt/notesSlides/notesSlide4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414</a:t>
            </a:fld>
            <a:endParaRPr lang="en-US" dirty="0"/>
          </a:p>
        </p:txBody>
      </p:sp>
    </p:spTree>
  </p:cSld>
  <p:clrMapOvr>
    <a:masterClrMapping/>
  </p:clrMapOvr>
</p:notes>
</file>

<file path=ppt/notesSlides/notesSlide4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415</a:t>
            </a:fld>
            <a:endParaRPr lang="en-US" dirty="0"/>
          </a:p>
        </p:txBody>
      </p:sp>
    </p:spTree>
  </p:cSld>
  <p:clrMapOvr>
    <a:masterClrMapping/>
  </p:clrMapOvr>
</p:notes>
</file>

<file path=ppt/notesSlides/notesSlide4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416</a:t>
            </a:fld>
            <a:endParaRPr lang="en-US" dirty="0"/>
          </a:p>
        </p:txBody>
      </p:sp>
    </p:spTree>
  </p:cSld>
  <p:clrMapOvr>
    <a:masterClrMapping/>
  </p:clrMapOvr>
</p:notes>
</file>

<file path=ppt/notesSlides/notesSlide4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417</a:t>
            </a:fld>
            <a:endParaRPr lang="en-US" dirty="0"/>
          </a:p>
        </p:txBody>
      </p:sp>
    </p:spTree>
  </p:cSld>
  <p:clrMapOvr>
    <a:masterClrMapping/>
  </p:clrMapOvr>
</p:notes>
</file>

<file path=ppt/notesSlides/notesSlide4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418</a:t>
            </a:fld>
            <a:endParaRPr lang="en-US" dirty="0"/>
          </a:p>
        </p:txBody>
      </p:sp>
    </p:spTree>
  </p:cSld>
  <p:clrMapOvr>
    <a:masterClrMapping/>
  </p:clrMapOvr>
</p:notes>
</file>

<file path=ppt/notesSlides/notesSlide4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419</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42</a:t>
            </a:fld>
            <a:endParaRPr lang="en-US" dirty="0"/>
          </a:p>
        </p:txBody>
      </p:sp>
    </p:spTree>
  </p:cSld>
  <p:clrMapOvr>
    <a:masterClrMapping/>
  </p:clrMapOvr>
</p:notes>
</file>

<file path=ppt/notesSlides/notesSlide4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420</a:t>
            </a:fld>
            <a:endParaRPr lang="en-US" dirty="0"/>
          </a:p>
        </p:txBody>
      </p:sp>
    </p:spTree>
  </p:cSld>
  <p:clrMapOvr>
    <a:masterClrMapping/>
  </p:clrMapOvr>
</p:notes>
</file>

<file path=ppt/notesSlides/notesSlide4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421</a:t>
            </a:fld>
            <a:endParaRPr lang="en-US" dirty="0"/>
          </a:p>
        </p:txBody>
      </p:sp>
    </p:spTree>
  </p:cSld>
  <p:clrMapOvr>
    <a:masterClrMapping/>
  </p:clrMapOvr>
</p:notes>
</file>

<file path=ppt/notesSlides/notesSlide4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422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50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51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52</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53</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54</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55</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56</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57</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58</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59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6</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60</a:t>
            </a:fld>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61</a:t>
            </a:fld>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62</a:t>
            </a:fld>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63</a:t>
            </a:fld>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64</a:t>
            </a:fld>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65</a:t>
            </a:fld>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66</a:t>
            </a:fld>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67</a:t>
            </a:fld>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68</a:t>
            </a:fld>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69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7</a:t>
            </a:fld>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70</a:t>
            </a:fld>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71</a:t>
            </a:fld>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72</a:t>
            </a:fld>
            <a:endParaRPr 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73</a:t>
            </a:fld>
            <a:endParaRPr 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74</a:t>
            </a:fld>
            <a:endParaRPr 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75</a:t>
            </a:fld>
            <a:endParaRPr 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76</a:t>
            </a:fld>
            <a:endParaRPr 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77</a:t>
            </a:fld>
            <a:endParaRPr 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78</a:t>
            </a:fld>
            <a:endParaRPr 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79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8</a:t>
            </a:fld>
            <a:endParaRPr 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80</a:t>
            </a:fld>
            <a:endParaRPr 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81</a:t>
            </a:fld>
            <a:endParaRPr 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82</a:t>
            </a:fld>
            <a:endParaRPr lang="en-US"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83</a:t>
            </a:fld>
            <a:endParaRPr lang="en-US"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84</a:t>
            </a:fld>
            <a:endParaRPr lang="en-US"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85</a:t>
            </a:fld>
            <a:endParaRPr lang="en-US"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86</a:t>
            </a:fld>
            <a:endParaRPr lang="en-US"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87</a:t>
            </a:fld>
            <a:endParaRPr lang="en-US"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88</a:t>
            </a:fld>
            <a:endParaRPr lang="en-US"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89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9</a:t>
            </a:fld>
            <a:endParaRPr lang="en-US"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90</a:t>
            </a:fld>
            <a:endParaRPr lang="en-US" dirty="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5" name="Slide Image Placeholder 1"/>
          <p:cNvSpPr>
            <a:spLocks noGrp="1" noRot="1" noChangeAspect="1"/>
          </p:cNvSpPr>
          <p:nvPr>
            <p:ph type="sldImg"/>
          </p:nvPr>
        </p:nvSpPr>
        <p:spPr bwMode="auto">
          <a:noFill/>
          <a:ln>
            <a:solidFill>
              <a:srgbClr val="000000"/>
            </a:solidFill>
            <a:miter lim="800000"/>
            <a:headEnd/>
            <a:tailEnd/>
          </a:ln>
        </p:spPr>
      </p:sp>
      <p:sp>
        <p:nvSpPr>
          <p:cNvPr id="4669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Header Placeholder 3"/>
          <p:cNvSpPr>
            <a:spLocks noGrp="1"/>
          </p:cNvSpPr>
          <p:nvPr>
            <p:ph type="hdr" sz="quarter"/>
          </p:nvPr>
        </p:nvSpPr>
        <p:spPr/>
        <p:txBody>
          <a:bodyPr/>
          <a:lstStyle/>
          <a:p>
            <a:pPr>
              <a:defRPr/>
            </a:pPr>
            <a:r>
              <a:rPr lang="en-US" smtClean="0"/>
              <a:t>Jungbu English Church</a:t>
            </a:r>
            <a:endParaRPr lang="en-US"/>
          </a:p>
        </p:txBody>
      </p:sp>
      <p:sp>
        <p:nvSpPr>
          <p:cNvPr id="5" name="Slide Number Placeholder 4"/>
          <p:cNvSpPr>
            <a:spLocks noGrp="1"/>
          </p:cNvSpPr>
          <p:nvPr>
            <p:ph type="sldNum" sz="quarter" idx="5"/>
          </p:nvPr>
        </p:nvSpPr>
        <p:spPr/>
        <p:txBody>
          <a:bodyPr/>
          <a:lstStyle/>
          <a:p>
            <a:pPr>
              <a:defRPr/>
            </a:pPr>
            <a:fld id="{2675DD19-ADD0-4966-88B5-CDB0CFE91CFA}" type="slidenum">
              <a:rPr lang="en-US" smtClean="0"/>
              <a:pPr>
                <a:defRPr/>
              </a:pPr>
              <a:t>91</a:t>
            </a:fld>
            <a:endParaRPr lang="en-US"/>
          </a:p>
        </p:txBody>
      </p:sp>
      <p:sp>
        <p:nvSpPr>
          <p:cNvPr id="6" name="Footer Placeholder 5"/>
          <p:cNvSpPr>
            <a:spLocks noGrp="1"/>
          </p:cNvSpPr>
          <p:nvPr>
            <p:ph type="ftr" sz="quarter" idx="4"/>
          </p:nvPr>
        </p:nvSpPr>
        <p:spPr/>
        <p:txBody>
          <a:bodyPr/>
          <a:lstStyle/>
          <a:p>
            <a:pPr>
              <a:defRPr/>
            </a:pPr>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92</a:t>
            </a:fld>
            <a:endParaRPr lang="en-US" dirty="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93</a:t>
            </a:fld>
            <a:endParaRPr lang="en-US" dirty="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5" name="Slide Image Placeholder 1"/>
          <p:cNvSpPr>
            <a:spLocks noGrp="1" noRot="1" noChangeAspect="1"/>
          </p:cNvSpPr>
          <p:nvPr>
            <p:ph type="sldImg"/>
          </p:nvPr>
        </p:nvSpPr>
        <p:spPr bwMode="auto">
          <a:noFill/>
          <a:ln>
            <a:solidFill>
              <a:srgbClr val="000000"/>
            </a:solidFill>
            <a:miter lim="800000"/>
            <a:headEnd/>
            <a:tailEnd/>
          </a:ln>
        </p:spPr>
      </p:sp>
      <p:sp>
        <p:nvSpPr>
          <p:cNvPr id="4669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Header Placeholder 3"/>
          <p:cNvSpPr>
            <a:spLocks noGrp="1"/>
          </p:cNvSpPr>
          <p:nvPr>
            <p:ph type="hdr" sz="quarter"/>
          </p:nvPr>
        </p:nvSpPr>
        <p:spPr/>
        <p:txBody>
          <a:bodyPr/>
          <a:lstStyle/>
          <a:p>
            <a:pPr>
              <a:defRPr/>
            </a:pPr>
            <a:r>
              <a:rPr lang="en-US" smtClean="0"/>
              <a:t>Jungbu English Church</a:t>
            </a:r>
            <a:endParaRPr lang="en-US"/>
          </a:p>
        </p:txBody>
      </p:sp>
      <p:sp>
        <p:nvSpPr>
          <p:cNvPr id="5" name="Slide Number Placeholder 4"/>
          <p:cNvSpPr>
            <a:spLocks noGrp="1"/>
          </p:cNvSpPr>
          <p:nvPr>
            <p:ph type="sldNum" sz="quarter" idx="5"/>
          </p:nvPr>
        </p:nvSpPr>
        <p:spPr/>
        <p:txBody>
          <a:bodyPr/>
          <a:lstStyle/>
          <a:p>
            <a:pPr>
              <a:defRPr/>
            </a:pPr>
            <a:fld id="{2675DD19-ADD0-4966-88B5-CDB0CFE91CFA}" type="slidenum">
              <a:rPr lang="en-US" smtClean="0"/>
              <a:pPr>
                <a:defRPr/>
              </a:pPr>
              <a:t>94</a:t>
            </a:fld>
            <a:endParaRPr lang="en-US"/>
          </a:p>
        </p:txBody>
      </p:sp>
      <p:sp>
        <p:nvSpPr>
          <p:cNvPr id="6" name="Footer Placeholder 5"/>
          <p:cNvSpPr>
            <a:spLocks noGrp="1"/>
          </p:cNvSpPr>
          <p:nvPr>
            <p:ph type="ftr" sz="quarter" idx="4"/>
          </p:nvPr>
        </p:nvSpPr>
        <p:spPr/>
        <p:txBody>
          <a:bodyPr/>
          <a:lstStyle/>
          <a:p>
            <a:pPr>
              <a:defRPr/>
            </a:pPr>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95</a:t>
            </a:fld>
            <a:endParaRPr lang="en-US" dirty="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96</a:t>
            </a:fld>
            <a:endParaRPr lang="en-US" dirty="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97</a:t>
            </a:fld>
            <a:endParaRPr lang="en-US" dirty="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98</a:t>
            </a:fld>
            <a:endParaRPr lang="en-US" dirty="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BD9F2DB6-AF8D-5B41-9F4D-40E41748E2BA}" type="slidenum">
              <a:rPr lang="en-US" smtClean="0"/>
              <a:pPr/>
              <a:t>99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6464C4F6-B132-4449-98C1-37CE6B7DBE99}" type="datetimeFigureOut">
              <a:rPr lang="en-US" smtClean="0"/>
              <a:pPr/>
              <a:t>10/22/11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fld id="{F7886C9C-DC18-4195-8FD5-A50AA931D419}" type="slidenum">
              <a:rPr lang="en-US" smtClean="0"/>
              <a:pPr algn="r"/>
              <a:t>‹#›</a:t>
            </a:fld>
            <a:endParaRPr lang="en-US" dirty="0"/>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64C4F6-B132-4449-98C1-37CE6B7DBE99}" type="datetimeFigureOut">
              <a:rPr lang="en-US" smtClean="0"/>
              <a:pPr/>
              <a:t>10/22/11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F1E568-9AA7-694C-B7C4-D32BDCB3605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64C4F6-B132-4449-98C1-37CE6B7DBE99}" type="datetimeFigureOut">
              <a:rPr lang="en-US" smtClean="0"/>
              <a:pPr/>
              <a:t>10/22/11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F1E568-9AA7-694C-B7C4-D32BDCB3605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6464C4F6-B132-4449-98C1-37CE6B7DBE99}" type="datetimeFigureOut">
              <a:rPr lang="en-US" smtClean="0"/>
              <a:pPr/>
              <a:t>10/22/11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F1E568-9AA7-694C-B7C4-D32BDCB36052}" type="slidenum">
              <a:rPr lang="en-US" smtClean="0"/>
              <a:pPr/>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64C4F6-B132-4449-98C1-37CE6B7DBE99}" type="datetimeFigureOut">
              <a:rPr lang="en-US" smtClean="0"/>
              <a:pPr/>
              <a:t>10/22/11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F1E568-9AA7-694C-B7C4-D32BDCB3605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6464C4F6-B132-4449-98C1-37CE6B7DBE99}" type="datetimeFigureOut">
              <a:rPr lang="en-US" smtClean="0"/>
              <a:pPr/>
              <a:t>10/22/11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F1E568-9AA7-694C-B7C4-D32BDCB3605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464C4F6-B132-4449-98C1-37CE6B7DBE99}" type="datetimeFigureOut">
              <a:rPr lang="en-US" smtClean="0"/>
              <a:pPr/>
              <a:t>10/22/11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F1E568-9AA7-694C-B7C4-D32BDCB3605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464C4F6-B132-4449-98C1-37CE6B7DBE99}" type="datetimeFigureOut">
              <a:rPr lang="en-US" smtClean="0"/>
              <a:pPr/>
              <a:t>10/22/11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F1E568-9AA7-694C-B7C4-D32BDCB3605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64C4F6-B132-4449-98C1-37CE6B7DBE99}" type="datetimeFigureOut">
              <a:rPr lang="en-US" smtClean="0"/>
              <a:pPr/>
              <a:t>10/22/11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F1E568-9AA7-694C-B7C4-D32BDCB3605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64C4F6-B132-4449-98C1-37CE6B7DBE99}" type="datetimeFigureOut">
              <a:rPr lang="en-US" smtClean="0"/>
              <a:pPr/>
              <a:t>10/22/11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64C4F6-B132-4449-98C1-37CE6B7DBE99}" type="datetimeFigureOut">
              <a:rPr lang="en-US" smtClean="0"/>
              <a:pPr/>
              <a:t>10/22/11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F1E568-9AA7-694C-B7C4-D32BDCB3605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6464C4F6-B132-4449-98C1-37CE6B7DBE99}" type="datetimeFigureOut">
              <a:rPr lang="en-US" smtClean="0"/>
              <a:pPr/>
              <a:t>10/22/11</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35F1E568-9AA7-694C-B7C4-D32BDCB3605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 Id="rId3" Type="http://schemas.openxmlformats.org/officeDocument/2006/relationships/image" Target="../media/image5.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 Id="rId3" Type="http://schemas.openxmlformats.org/officeDocument/2006/relationships/image" Target="../media/image5.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Relationship Id="rId3" Type="http://schemas.openxmlformats.org/officeDocument/2006/relationships/image" Target="../media/image5.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3.xml"/><Relationship Id="rId3" Type="http://schemas.openxmlformats.org/officeDocument/2006/relationships/image" Target="../media/image5.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4.xml"/><Relationship Id="rId3" Type="http://schemas.openxmlformats.org/officeDocument/2006/relationships/image" Target="../media/image5.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5.xml"/><Relationship Id="rId3" Type="http://schemas.openxmlformats.org/officeDocument/2006/relationships/image" Target="../media/image5.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6.xml"/><Relationship Id="rId3" Type="http://schemas.openxmlformats.org/officeDocument/2006/relationships/image" Target="../media/image5.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7.xml"/><Relationship Id="rId3" Type="http://schemas.openxmlformats.org/officeDocument/2006/relationships/image" Target="../media/image5.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8.xml"/><Relationship Id="rId3" Type="http://schemas.openxmlformats.org/officeDocument/2006/relationships/image" Target="../media/image5.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9.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0.xml"/><Relationship Id="rId3" Type="http://schemas.openxmlformats.org/officeDocument/2006/relationships/image" Target="../media/image5.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1.xml"/><Relationship Id="rId3" Type="http://schemas.openxmlformats.org/officeDocument/2006/relationships/image" Target="../media/image5.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2.xml"/><Relationship Id="rId3" Type="http://schemas.openxmlformats.org/officeDocument/2006/relationships/image" Target="../media/image5.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3.xml"/><Relationship Id="rId3" Type="http://schemas.openxmlformats.org/officeDocument/2006/relationships/image" Target="../media/image5.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4.xml"/><Relationship Id="rId3" Type="http://schemas.openxmlformats.org/officeDocument/2006/relationships/image" Target="../media/image5.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5.xml"/><Relationship Id="rId3" Type="http://schemas.openxmlformats.org/officeDocument/2006/relationships/image" Target="../media/image5.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6.xml"/><Relationship Id="rId3" Type="http://schemas.openxmlformats.org/officeDocument/2006/relationships/image" Target="../media/image5.pn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7.xml"/><Relationship Id="rId3" Type="http://schemas.openxmlformats.org/officeDocument/2006/relationships/image" Target="../media/image5.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8.xml"/><Relationship Id="rId3" Type="http://schemas.openxmlformats.org/officeDocument/2006/relationships/image" Target="../media/image5.pn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9.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0.xml"/><Relationship Id="rId3" Type="http://schemas.openxmlformats.org/officeDocument/2006/relationships/image" Target="../media/image5.pn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1.xml"/><Relationship Id="rId3" Type="http://schemas.openxmlformats.org/officeDocument/2006/relationships/image" Target="../media/image5.pn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2.xml"/><Relationship Id="rId3" Type="http://schemas.openxmlformats.org/officeDocument/2006/relationships/image" Target="../media/image5.pn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4.xml"/><Relationship Id="rId3" Type="http://schemas.openxmlformats.org/officeDocument/2006/relationships/image" Target="../media/image5.pn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5.xml"/><Relationship Id="rId3" Type="http://schemas.openxmlformats.org/officeDocument/2006/relationships/image" Target="../media/image5.pn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6.xml"/><Relationship Id="rId3" Type="http://schemas.openxmlformats.org/officeDocument/2006/relationships/image" Target="../media/image5.pn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7.xml"/><Relationship Id="rId3" Type="http://schemas.openxmlformats.org/officeDocument/2006/relationships/image" Target="../media/image5.pn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8.xml"/><Relationship Id="rId3" Type="http://schemas.openxmlformats.org/officeDocument/2006/relationships/image" Target="../media/image5.png"/></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9.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eg"/><Relationship Id="rId5" Type="http://schemas.openxmlformats.org/officeDocument/2006/relationships/image" Target="../media/image8.jpeg"/><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0.xml"/><Relationship Id="rId3" Type="http://schemas.openxmlformats.org/officeDocument/2006/relationships/image" Target="../media/image5.pn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1.xml"/><Relationship Id="rId3" Type="http://schemas.openxmlformats.org/officeDocument/2006/relationships/image" Target="../media/image5.pn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2.xml"/><Relationship Id="rId3" Type="http://schemas.openxmlformats.org/officeDocument/2006/relationships/image" Target="../media/image5.pn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3.xml"/><Relationship Id="rId3" Type="http://schemas.openxmlformats.org/officeDocument/2006/relationships/image" Target="../media/image5.png"/></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4.xml"/><Relationship Id="rId3" Type="http://schemas.openxmlformats.org/officeDocument/2006/relationships/image" Target="../media/image5.png"/></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5.xml"/><Relationship Id="rId3" Type="http://schemas.openxmlformats.org/officeDocument/2006/relationships/image" Target="../media/image5.png"/></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6.xml"/><Relationship Id="rId3" Type="http://schemas.openxmlformats.org/officeDocument/2006/relationships/image" Target="../media/image5.png"/></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7.xml"/><Relationship Id="rId3" Type="http://schemas.openxmlformats.org/officeDocument/2006/relationships/image" Target="../media/image5.png"/></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8.xml"/><Relationship Id="rId3" Type="http://schemas.openxmlformats.org/officeDocument/2006/relationships/image" Target="../media/image5.png"/></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9.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0.xml"/><Relationship Id="rId3" Type="http://schemas.openxmlformats.org/officeDocument/2006/relationships/image" Target="../media/image5.png"/></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1.xml"/><Relationship Id="rId3" Type="http://schemas.openxmlformats.org/officeDocument/2006/relationships/image" Target="../media/image5.png"/></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2.xml"/><Relationship Id="rId3" Type="http://schemas.openxmlformats.org/officeDocument/2006/relationships/image" Target="../media/image5.png"/></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3.xml"/><Relationship Id="rId3" Type="http://schemas.openxmlformats.org/officeDocument/2006/relationships/image" Target="../media/image5.png"/></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5.xml"/><Relationship Id="rId3" Type="http://schemas.openxmlformats.org/officeDocument/2006/relationships/image" Target="../media/image5.png"/></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6.xml"/><Relationship Id="rId3" Type="http://schemas.openxmlformats.org/officeDocument/2006/relationships/image" Target="../media/image5.png"/></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7.xml"/><Relationship Id="rId3" Type="http://schemas.openxmlformats.org/officeDocument/2006/relationships/image" Target="../media/image5.png"/></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8.xml"/><Relationship Id="rId3" Type="http://schemas.openxmlformats.org/officeDocument/2006/relationships/image" Target="../media/image5.png"/></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9.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0.xml"/><Relationship Id="rId3" Type="http://schemas.openxmlformats.org/officeDocument/2006/relationships/image" Target="../media/image5.png"/></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1.xml"/><Relationship Id="rId3" Type="http://schemas.openxmlformats.org/officeDocument/2006/relationships/image" Target="../media/image5.png"/></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2.xml"/><Relationship Id="rId3" Type="http://schemas.openxmlformats.org/officeDocument/2006/relationships/image" Target="../media/image5.png"/></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3.xml"/><Relationship Id="rId3" Type="http://schemas.openxmlformats.org/officeDocument/2006/relationships/image" Target="../media/image5.png"/></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4.xml"/><Relationship Id="rId3" Type="http://schemas.openxmlformats.org/officeDocument/2006/relationships/image" Target="../media/image5.png"/></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5.xml"/><Relationship Id="rId3" Type="http://schemas.openxmlformats.org/officeDocument/2006/relationships/image" Target="../media/image5.png"/></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6.xml"/><Relationship Id="rId3" Type="http://schemas.openxmlformats.org/officeDocument/2006/relationships/image" Target="../media/image5.png"/></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7.xml"/><Relationship Id="rId3" Type="http://schemas.openxmlformats.org/officeDocument/2006/relationships/image" Target="../media/image5.png"/></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8.xml"/><Relationship Id="rId3" Type="http://schemas.openxmlformats.org/officeDocument/2006/relationships/image" Target="../media/image5.png"/></Relationships>
</file>

<file path=ppt/slides/_rels/slide15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1" Type="http://schemas.openxmlformats.org/officeDocument/2006/relationships/slideLayout" Target="../slideLayouts/slideLayout8.xml"/><Relationship Id="rId2" Type="http://schemas.openxmlformats.org/officeDocument/2006/relationships/notesSlide" Target="../notesSlides/notesSlide15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0.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1.xml"/><Relationship Id="rId3" Type="http://schemas.openxmlformats.org/officeDocument/2006/relationships/image" Target="../media/image5.png"/></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2.xml"/><Relationship Id="rId3" Type="http://schemas.openxmlformats.org/officeDocument/2006/relationships/image" Target="../media/image5.png"/></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3.xml"/><Relationship Id="rId3" Type="http://schemas.openxmlformats.org/officeDocument/2006/relationships/image" Target="../media/image5.png"/></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4.xml"/><Relationship Id="rId3" Type="http://schemas.openxmlformats.org/officeDocument/2006/relationships/image" Target="../media/image5.png"/></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5.xml"/><Relationship Id="rId3" Type="http://schemas.openxmlformats.org/officeDocument/2006/relationships/image" Target="../media/image5.png"/></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6.xml"/><Relationship Id="rId3" Type="http://schemas.openxmlformats.org/officeDocument/2006/relationships/image" Target="../media/image5.png"/></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7.xml"/><Relationship Id="rId3" Type="http://schemas.openxmlformats.org/officeDocument/2006/relationships/image" Target="../media/image5.png"/></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8.xml"/><Relationship Id="rId3" Type="http://schemas.openxmlformats.org/officeDocument/2006/relationships/image" Target="../media/image5.png"/></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9.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0.xml"/><Relationship Id="rId3" Type="http://schemas.openxmlformats.org/officeDocument/2006/relationships/image" Target="../media/image5.png"/></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2.xml"/><Relationship Id="rId3" Type="http://schemas.openxmlformats.org/officeDocument/2006/relationships/image" Target="../media/image5.png"/></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3.xml"/><Relationship Id="rId3" Type="http://schemas.openxmlformats.org/officeDocument/2006/relationships/image" Target="../media/image5.png"/></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4.xml"/><Relationship Id="rId3" Type="http://schemas.openxmlformats.org/officeDocument/2006/relationships/image" Target="../media/image5.png"/></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5.xml"/><Relationship Id="rId3" Type="http://schemas.openxmlformats.org/officeDocument/2006/relationships/image" Target="../media/image5.png"/></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6.xml"/><Relationship Id="rId3" Type="http://schemas.openxmlformats.org/officeDocument/2006/relationships/image" Target="../media/image5.png"/></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7.xml"/><Relationship Id="rId3" Type="http://schemas.openxmlformats.org/officeDocument/2006/relationships/image" Target="../media/image5.png"/></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8.xml"/><Relationship Id="rId3" Type="http://schemas.openxmlformats.org/officeDocument/2006/relationships/image" Target="../media/image5.png"/></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9.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0.xml"/><Relationship Id="rId3" Type="http://schemas.openxmlformats.org/officeDocument/2006/relationships/image" Target="../media/image5.png"/></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1.xml"/><Relationship Id="rId3" Type="http://schemas.openxmlformats.org/officeDocument/2006/relationships/image" Target="../media/image5.png"/></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2.xml"/><Relationship Id="rId3" Type="http://schemas.openxmlformats.org/officeDocument/2006/relationships/image" Target="../media/image5.png"/></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3.xml"/><Relationship Id="rId3" Type="http://schemas.openxmlformats.org/officeDocument/2006/relationships/image" Target="../media/image5.png"/></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4.xml"/><Relationship Id="rId3" Type="http://schemas.openxmlformats.org/officeDocument/2006/relationships/image" Target="../media/image5.png"/></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5.xml"/><Relationship Id="rId3" Type="http://schemas.openxmlformats.org/officeDocument/2006/relationships/image" Target="../media/image5.png"/></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6.xml"/><Relationship Id="rId3" Type="http://schemas.openxmlformats.org/officeDocument/2006/relationships/image" Target="../media/image5.png"/></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7.xml"/><Relationship Id="rId3" Type="http://schemas.openxmlformats.org/officeDocument/2006/relationships/image" Target="../media/image5.png"/></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8.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9.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5.png"/></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0.xml"/><Relationship Id="rId3" Type="http://schemas.openxmlformats.org/officeDocument/2006/relationships/image" Target="../media/image5.png"/></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1.xml"/><Relationship Id="rId3" Type="http://schemas.openxmlformats.org/officeDocument/2006/relationships/image" Target="../media/image5.png"/></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2.xml"/><Relationship Id="rId3" Type="http://schemas.openxmlformats.org/officeDocument/2006/relationships/image" Target="../media/image5.png"/></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3.xml"/><Relationship Id="rId3" Type="http://schemas.openxmlformats.org/officeDocument/2006/relationships/image" Target="../media/image5.png"/></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4.xml"/><Relationship Id="rId3" Type="http://schemas.openxmlformats.org/officeDocument/2006/relationships/image" Target="../media/image5.png"/></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5.xml"/><Relationship Id="rId3" Type="http://schemas.openxmlformats.org/officeDocument/2006/relationships/image" Target="../media/image5.png"/></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6.xml"/><Relationship Id="rId3" Type="http://schemas.openxmlformats.org/officeDocument/2006/relationships/image" Target="../media/image5.png"/></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7.xml"/><Relationship Id="rId3" Type="http://schemas.openxmlformats.org/officeDocument/2006/relationships/image" Target="../media/image5.png"/></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8.xml"/><Relationship Id="rId3" Type="http://schemas.openxmlformats.org/officeDocument/2006/relationships/image" Target="../media/image5.png"/></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9.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png"/></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0.xml"/><Relationship Id="rId3" Type="http://schemas.openxmlformats.org/officeDocument/2006/relationships/image" Target="../media/image5.png"/></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1.xml"/><Relationship Id="rId3" Type="http://schemas.openxmlformats.org/officeDocument/2006/relationships/image" Target="../media/image5.png"/></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2.xml"/><Relationship Id="rId3" Type="http://schemas.openxmlformats.org/officeDocument/2006/relationships/image" Target="../media/image5.png"/></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3.xml"/><Relationship Id="rId3" Type="http://schemas.openxmlformats.org/officeDocument/2006/relationships/image" Target="../media/image5.png"/></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4.xml"/><Relationship Id="rId3" Type="http://schemas.openxmlformats.org/officeDocument/2006/relationships/image" Target="../media/image5.png"/></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5.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6.xml"/><Relationship Id="rId3" Type="http://schemas.openxmlformats.org/officeDocument/2006/relationships/image" Target="../media/image5.png"/></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7.xml"/><Relationship Id="rId3" Type="http://schemas.openxmlformats.org/officeDocument/2006/relationships/image" Target="../media/image5.png"/></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8.xml"/><Relationship Id="rId3" Type="http://schemas.openxmlformats.org/officeDocument/2006/relationships/image" Target="../media/image5.png"/></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9.xml"/><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5.png"/></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0.xml"/><Relationship Id="rId3" Type="http://schemas.openxmlformats.org/officeDocument/2006/relationships/image" Target="../media/image5.png"/></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1.xml"/><Relationship Id="rId3" Type="http://schemas.openxmlformats.org/officeDocument/2006/relationships/image" Target="../media/image5.png"/></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2.xml"/><Relationship Id="rId3" Type="http://schemas.openxmlformats.org/officeDocument/2006/relationships/image" Target="../media/image5.png"/></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3.xml"/><Relationship Id="rId3" Type="http://schemas.openxmlformats.org/officeDocument/2006/relationships/image" Target="../media/image5.png"/></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4.xml"/><Relationship Id="rId3" Type="http://schemas.openxmlformats.org/officeDocument/2006/relationships/image" Target="../media/image5.png"/></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5.xml"/><Relationship Id="rId3" Type="http://schemas.openxmlformats.org/officeDocument/2006/relationships/image" Target="../media/image5.png"/></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6.xml"/><Relationship Id="rId3" Type="http://schemas.openxmlformats.org/officeDocument/2006/relationships/image" Target="../media/image5.png"/></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7.xml"/><Relationship Id="rId3" Type="http://schemas.openxmlformats.org/officeDocument/2006/relationships/image" Target="../media/image5.png"/></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8.xml"/><Relationship Id="rId3" Type="http://schemas.openxmlformats.org/officeDocument/2006/relationships/image" Target="../media/image5.png"/></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9.xml"/><Relationship Id="rId3"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5.png"/></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0.xml"/><Relationship Id="rId3" Type="http://schemas.openxmlformats.org/officeDocument/2006/relationships/image" Target="../media/image13.jpeg"/></Relationships>
</file>

<file path=ppt/slides/_rels/slide221.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21.xml"/></Relationships>
</file>

<file path=ppt/slides/_rels/slide222.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222.xml"/></Relationships>
</file>

<file path=ppt/slides/_rels/slide223.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23.xml"/></Relationships>
</file>

<file path=ppt/slides/_rels/slide224.xml.rels><?xml version="1.0" encoding="UTF-8" standalone="yes"?>
<Relationships xmlns="http://schemas.openxmlformats.org/package/2006/relationships"><Relationship Id="rId3" Type="http://schemas.openxmlformats.org/officeDocument/2006/relationships/image" Target="../media/image17.gif"/><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24.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5.xml"/><Relationship Id="rId3" Type="http://schemas.openxmlformats.org/officeDocument/2006/relationships/image" Target="../media/image18.gif"/></Relationships>
</file>

<file path=ppt/slides/_rels/slide226.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26.xml"/></Relationships>
</file>

<file path=ppt/slides/_rels/slide227.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227.xml"/></Relationships>
</file>

<file path=ppt/slides/_rels/slide228.xml.rels><?xml version="1.0" encoding="UTF-8" standalone="yes"?>
<Relationships xmlns="http://schemas.openxmlformats.org/package/2006/relationships"><Relationship Id="rId3" Type="http://schemas.openxmlformats.org/officeDocument/2006/relationships/image" Target="../media/image17.gif"/><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28.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9.xml"/><Relationship Id="rId3" Type="http://schemas.openxmlformats.org/officeDocument/2006/relationships/image" Target="../media/image22.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5.png"/></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0.xml"/><Relationship Id="rId3" Type="http://schemas.openxmlformats.org/officeDocument/2006/relationships/image" Target="../media/image22.gif"/></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1.xml"/><Relationship Id="rId3" Type="http://schemas.openxmlformats.org/officeDocument/2006/relationships/image" Target="../media/image23.jpeg"/></Relationships>
</file>

<file path=ppt/slides/_rels/slide232.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png"/><Relationship Id="rId5"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notesSlide" Target="../notesSlides/notesSlide232.xml"/></Relationships>
</file>

<file path=ppt/slides/_rels/slide233.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233.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4.xml"/><Relationship Id="rId3" Type="http://schemas.openxmlformats.org/officeDocument/2006/relationships/image" Target="../media/image5.png"/></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5.xml"/><Relationship Id="rId3" Type="http://schemas.openxmlformats.org/officeDocument/2006/relationships/image" Target="../media/image3.jpeg"/></Relationships>
</file>

<file path=ppt/slides/_rels/slide236.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jpeg"/><Relationship Id="rId5" Type="http://schemas.openxmlformats.org/officeDocument/2006/relationships/image" Target="../media/image34.jpeg"/><Relationship Id="rId1" Type="http://schemas.openxmlformats.org/officeDocument/2006/relationships/slideLayout" Target="../slideLayouts/slideLayout8.xml"/><Relationship Id="rId2" Type="http://schemas.openxmlformats.org/officeDocument/2006/relationships/notesSlide" Target="../notesSlides/notesSlide236.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7.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8.xml"/><Relationship Id="rId3" Type="http://schemas.openxmlformats.org/officeDocument/2006/relationships/image" Target="../media/image5.png"/></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9.xml"/><Relationship Id="rId3"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5.png"/></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0.xml"/><Relationship Id="rId3" Type="http://schemas.openxmlformats.org/officeDocument/2006/relationships/image" Target="../media/image5.png"/></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1.xml"/><Relationship Id="rId3" Type="http://schemas.openxmlformats.org/officeDocument/2006/relationships/image" Target="../media/image5.png"/></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2.xml"/><Relationship Id="rId3" Type="http://schemas.openxmlformats.org/officeDocument/2006/relationships/image" Target="../media/image5.png"/></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3.xml"/><Relationship Id="rId3" Type="http://schemas.openxmlformats.org/officeDocument/2006/relationships/image" Target="../media/image5.png"/></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4.xml"/><Relationship Id="rId3" Type="http://schemas.openxmlformats.org/officeDocument/2006/relationships/image" Target="../media/image5.png"/></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5.xml"/><Relationship Id="rId3" Type="http://schemas.openxmlformats.org/officeDocument/2006/relationships/image" Target="../media/image5.png"/></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6.xml"/><Relationship Id="rId3" Type="http://schemas.openxmlformats.org/officeDocument/2006/relationships/image" Target="../media/image5.png"/></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7.xml"/><Relationship Id="rId3" Type="http://schemas.openxmlformats.org/officeDocument/2006/relationships/image" Target="../media/image5.png"/></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8.xml"/><Relationship Id="rId3" Type="http://schemas.openxmlformats.org/officeDocument/2006/relationships/image" Target="../media/image5.png"/></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9.xml"/><Relationship Id="rId3"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5.png"/></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0.xml"/><Relationship Id="rId3" Type="http://schemas.openxmlformats.org/officeDocument/2006/relationships/image" Target="../media/image5.png"/></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1.xml"/><Relationship Id="rId3" Type="http://schemas.openxmlformats.org/officeDocument/2006/relationships/image" Target="../media/image5.png"/></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2.xml"/><Relationship Id="rId3" Type="http://schemas.openxmlformats.org/officeDocument/2006/relationships/image" Target="../media/image5.png"/></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3.xml"/><Relationship Id="rId3" Type="http://schemas.openxmlformats.org/officeDocument/2006/relationships/image" Target="../media/image5.png"/></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4.xml"/><Relationship Id="rId3" Type="http://schemas.openxmlformats.org/officeDocument/2006/relationships/image" Target="../media/image5.png"/></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5.xml"/><Relationship Id="rId3" Type="http://schemas.openxmlformats.org/officeDocument/2006/relationships/image" Target="../media/image5.png"/></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6.xml"/><Relationship Id="rId3" Type="http://schemas.openxmlformats.org/officeDocument/2006/relationships/image" Target="../media/image5.png"/></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7.xml"/><Relationship Id="rId3" Type="http://schemas.openxmlformats.org/officeDocument/2006/relationships/image" Target="../media/image5.png"/></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8.xml"/><Relationship Id="rId3" Type="http://schemas.openxmlformats.org/officeDocument/2006/relationships/image" Target="../media/image5.png"/></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5.png"/></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0.xml"/><Relationship Id="rId3" Type="http://schemas.openxmlformats.org/officeDocument/2006/relationships/image" Target="../media/image5.png"/></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1.xml"/><Relationship Id="rId3" Type="http://schemas.openxmlformats.org/officeDocument/2006/relationships/image" Target="../media/image5.png"/></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2.xml"/><Relationship Id="rId3" Type="http://schemas.openxmlformats.org/officeDocument/2006/relationships/image" Target="../media/image5.png"/></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3.xml"/><Relationship Id="rId3" Type="http://schemas.openxmlformats.org/officeDocument/2006/relationships/image" Target="../media/image5.png"/></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4.xml"/><Relationship Id="rId3" Type="http://schemas.openxmlformats.org/officeDocument/2006/relationships/image" Target="../media/image5.png"/></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5.xml"/><Relationship Id="rId3" Type="http://schemas.openxmlformats.org/officeDocument/2006/relationships/image" Target="../media/image5.png"/></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6.xml"/><Relationship Id="rId3" Type="http://schemas.openxmlformats.org/officeDocument/2006/relationships/image" Target="../media/image5.png"/></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7.xml"/><Relationship Id="rId3" Type="http://schemas.openxmlformats.org/officeDocument/2006/relationships/image" Target="../media/image5.png"/></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8.xml"/><Relationship Id="rId3" Type="http://schemas.openxmlformats.org/officeDocument/2006/relationships/image" Target="../media/image5.png"/></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9.xml"/><Relationship Id="rId3"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5.png"/></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0.xml"/><Relationship Id="rId3" Type="http://schemas.openxmlformats.org/officeDocument/2006/relationships/image" Target="../media/image5.png"/></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1.xml"/><Relationship Id="rId3" Type="http://schemas.openxmlformats.org/officeDocument/2006/relationships/image" Target="../media/image5.png"/></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2.xml"/><Relationship Id="rId3" Type="http://schemas.openxmlformats.org/officeDocument/2006/relationships/image" Target="../media/image5.png"/></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3.xml"/><Relationship Id="rId3" Type="http://schemas.openxmlformats.org/officeDocument/2006/relationships/image" Target="../media/image5.png"/></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4.xml"/><Relationship Id="rId3" Type="http://schemas.openxmlformats.org/officeDocument/2006/relationships/image" Target="../media/image5.png"/></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5.xml"/><Relationship Id="rId3" Type="http://schemas.openxmlformats.org/officeDocument/2006/relationships/image" Target="../media/image5.png"/></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6.xml"/><Relationship Id="rId3" Type="http://schemas.openxmlformats.org/officeDocument/2006/relationships/image" Target="../media/image5.png"/></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7.xml"/><Relationship Id="rId3" Type="http://schemas.openxmlformats.org/officeDocument/2006/relationships/image" Target="../media/image5.png"/></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8.xml"/><Relationship Id="rId3" Type="http://schemas.openxmlformats.org/officeDocument/2006/relationships/image" Target="../media/image5.png"/></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9.xml"/><Relationship Id="rId3"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5.png"/></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0.xml"/><Relationship Id="rId3" Type="http://schemas.openxmlformats.org/officeDocument/2006/relationships/image" Target="../media/image5.png"/></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1.xml"/><Relationship Id="rId3" Type="http://schemas.openxmlformats.org/officeDocument/2006/relationships/image" Target="../media/image5.png"/></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2.xml"/><Relationship Id="rId3" Type="http://schemas.openxmlformats.org/officeDocument/2006/relationships/image" Target="../media/image5.png"/></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3.xml"/><Relationship Id="rId3" Type="http://schemas.openxmlformats.org/officeDocument/2006/relationships/image" Target="../media/image5.png"/></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4.xml"/><Relationship Id="rId3" Type="http://schemas.openxmlformats.org/officeDocument/2006/relationships/image" Target="../media/image5.png"/></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5.xml"/><Relationship Id="rId3" Type="http://schemas.openxmlformats.org/officeDocument/2006/relationships/image" Target="../media/image5.png"/></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6.xml"/><Relationship Id="rId3" Type="http://schemas.openxmlformats.org/officeDocument/2006/relationships/image" Target="../media/image5.png"/></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7.xml"/><Relationship Id="rId3" Type="http://schemas.openxmlformats.org/officeDocument/2006/relationships/image" Target="../media/image5.png"/></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8.xml"/><Relationship Id="rId3" Type="http://schemas.openxmlformats.org/officeDocument/2006/relationships/image" Target="../media/image5.png"/></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5.png"/></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0.xml"/><Relationship Id="rId3" Type="http://schemas.openxmlformats.org/officeDocument/2006/relationships/image" Target="../media/image5.png"/></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1.xml"/><Relationship Id="rId3" Type="http://schemas.openxmlformats.org/officeDocument/2006/relationships/image" Target="../media/image5.png"/></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2.xml"/><Relationship Id="rId3" Type="http://schemas.openxmlformats.org/officeDocument/2006/relationships/image" Target="../media/image5.png"/></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3.xml"/><Relationship Id="rId3" Type="http://schemas.openxmlformats.org/officeDocument/2006/relationships/image" Target="../media/image5.png"/></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4.xml"/><Relationship Id="rId3" Type="http://schemas.openxmlformats.org/officeDocument/2006/relationships/image" Target="../media/image5.png"/></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5.xml"/><Relationship Id="rId3" Type="http://schemas.openxmlformats.org/officeDocument/2006/relationships/image" Target="../media/image5.png"/></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6.xml"/><Relationship Id="rId3" Type="http://schemas.openxmlformats.org/officeDocument/2006/relationships/image" Target="../media/image5.png"/></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7.xml"/><Relationship Id="rId3" Type="http://schemas.openxmlformats.org/officeDocument/2006/relationships/image" Target="../media/image5.png"/></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8.xml"/><Relationship Id="rId3" Type="http://schemas.openxmlformats.org/officeDocument/2006/relationships/image" Target="../media/image5.png"/></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9.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5.png"/></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0.xml"/><Relationship Id="rId3" Type="http://schemas.openxmlformats.org/officeDocument/2006/relationships/image" Target="../media/image5.png"/></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1.xml"/><Relationship Id="rId3" Type="http://schemas.openxmlformats.org/officeDocument/2006/relationships/image" Target="../media/image5.png"/></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2.xml"/><Relationship Id="rId3" Type="http://schemas.openxmlformats.org/officeDocument/2006/relationships/image" Target="../media/image5.png"/></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3.xml"/><Relationship Id="rId3" Type="http://schemas.openxmlformats.org/officeDocument/2006/relationships/image" Target="../media/image5.png"/></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4.xml"/><Relationship Id="rId3" Type="http://schemas.openxmlformats.org/officeDocument/2006/relationships/image" Target="../media/image5.png"/></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5.xml"/><Relationship Id="rId3" Type="http://schemas.openxmlformats.org/officeDocument/2006/relationships/image" Target="../media/image5.png"/></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6.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7.xml"/><Relationship Id="rId3" Type="http://schemas.openxmlformats.org/officeDocument/2006/relationships/image" Target="../media/image5.png"/></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8.xml"/><Relationship Id="rId3" Type="http://schemas.openxmlformats.org/officeDocument/2006/relationships/image" Target="../media/image5.png"/></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9.xml"/><Relationship Id="rId3" Type="http://schemas.openxmlformats.org/officeDocument/2006/relationships/image" Target="../media/image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5.png"/></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0.xml"/><Relationship Id="rId3" Type="http://schemas.openxmlformats.org/officeDocument/2006/relationships/image" Target="../media/image5.png"/></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1.xml"/><Relationship Id="rId3" Type="http://schemas.openxmlformats.org/officeDocument/2006/relationships/image" Target="../media/image5.png"/></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2.xml"/><Relationship Id="rId3" Type="http://schemas.openxmlformats.org/officeDocument/2006/relationships/image" Target="../media/image5.png"/></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3.xml"/><Relationship Id="rId3" Type="http://schemas.openxmlformats.org/officeDocument/2006/relationships/image" Target="../media/image5.png"/></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4.xml"/><Relationship Id="rId3" Type="http://schemas.openxmlformats.org/officeDocument/2006/relationships/image" Target="../media/image5.png"/></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5.xml"/><Relationship Id="rId3" Type="http://schemas.openxmlformats.org/officeDocument/2006/relationships/image" Target="../media/image5.png"/></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6.xml"/><Relationship Id="rId3" Type="http://schemas.openxmlformats.org/officeDocument/2006/relationships/image" Target="../media/image5.png"/></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7.xml"/><Relationship Id="rId3" Type="http://schemas.openxmlformats.org/officeDocument/2006/relationships/image" Target="../media/image5.png"/></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8.xml"/><Relationship Id="rId3" Type="http://schemas.openxmlformats.org/officeDocument/2006/relationships/image" Target="../media/image5.png"/></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9.xml"/><Relationship Id="rId3" Type="http://schemas.openxmlformats.org/officeDocument/2006/relationships/image" Target="../media/image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5.png"/></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0.xml"/><Relationship Id="rId3" Type="http://schemas.openxmlformats.org/officeDocument/2006/relationships/image" Target="../media/image5.png"/></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1.xml"/><Relationship Id="rId3" Type="http://schemas.openxmlformats.org/officeDocument/2006/relationships/image" Target="../media/image5.png"/></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2.xml"/><Relationship Id="rId3" Type="http://schemas.openxmlformats.org/officeDocument/2006/relationships/image" Target="../media/image5.png"/></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3.xml"/><Relationship Id="rId3" Type="http://schemas.openxmlformats.org/officeDocument/2006/relationships/image" Target="../media/image5.png"/></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4.xml"/><Relationship Id="rId3" Type="http://schemas.openxmlformats.org/officeDocument/2006/relationships/image" Target="../media/image5.png"/></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5.xml"/><Relationship Id="rId3" Type="http://schemas.openxmlformats.org/officeDocument/2006/relationships/image" Target="../media/image5.png"/></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6.xml"/><Relationship Id="rId3" Type="http://schemas.openxmlformats.org/officeDocument/2006/relationships/image" Target="../media/image5.png"/></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7.xml"/><Relationship Id="rId3" Type="http://schemas.openxmlformats.org/officeDocument/2006/relationships/image" Target="../media/image5.png"/></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8.xml"/><Relationship Id="rId3" Type="http://schemas.openxmlformats.org/officeDocument/2006/relationships/image" Target="../media/image5.png"/></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9.xml"/><Relationship Id="rId3" Type="http://schemas.openxmlformats.org/officeDocument/2006/relationships/image" Target="../media/image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5.png"/></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0.xml"/><Relationship Id="rId3" Type="http://schemas.openxmlformats.org/officeDocument/2006/relationships/image" Target="../media/image5.png"/></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1.xml"/><Relationship Id="rId3" Type="http://schemas.openxmlformats.org/officeDocument/2006/relationships/image" Target="../media/image5.png"/></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2.xml"/><Relationship Id="rId3" Type="http://schemas.openxmlformats.org/officeDocument/2006/relationships/image" Target="../media/image5.png"/></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3.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4.xml"/><Relationship Id="rId3" Type="http://schemas.openxmlformats.org/officeDocument/2006/relationships/image" Target="../media/image5.png"/></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5.xml"/><Relationship Id="rId3" Type="http://schemas.openxmlformats.org/officeDocument/2006/relationships/image" Target="../media/image5.png"/></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6.xml"/><Relationship Id="rId3" Type="http://schemas.openxmlformats.org/officeDocument/2006/relationships/image" Target="../media/image5.png"/></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7.xml"/><Relationship Id="rId3" Type="http://schemas.openxmlformats.org/officeDocument/2006/relationships/image" Target="../media/image5.png"/></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8.xml"/><Relationship Id="rId3" Type="http://schemas.openxmlformats.org/officeDocument/2006/relationships/image" Target="../media/image5.png"/></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9.xml"/><Relationship Id="rId3" Type="http://schemas.openxmlformats.org/officeDocument/2006/relationships/image" Target="../media/image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5.png"/></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0.xml"/><Relationship Id="rId3" Type="http://schemas.openxmlformats.org/officeDocument/2006/relationships/image" Target="../media/image5.png"/></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1.xml"/><Relationship Id="rId3" Type="http://schemas.openxmlformats.org/officeDocument/2006/relationships/image" Target="../media/image5.png"/></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2.xml"/><Relationship Id="rId3" Type="http://schemas.openxmlformats.org/officeDocument/2006/relationships/image" Target="../media/image5.png"/></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3.xml"/><Relationship Id="rId3" Type="http://schemas.openxmlformats.org/officeDocument/2006/relationships/image" Target="../media/image5.png"/></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4.xml"/><Relationship Id="rId3" Type="http://schemas.openxmlformats.org/officeDocument/2006/relationships/image" Target="../media/image5.png"/></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5.xml"/><Relationship Id="rId3" Type="http://schemas.openxmlformats.org/officeDocument/2006/relationships/image" Target="../media/image5.png"/></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6.xml"/><Relationship Id="rId3" Type="http://schemas.openxmlformats.org/officeDocument/2006/relationships/image" Target="../media/image5.png"/></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7.xml"/><Relationship Id="rId3" Type="http://schemas.openxmlformats.org/officeDocument/2006/relationships/image" Target="../media/image5.png"/></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8.xml"/><Relationship Id="rId3" Type="http://schemas.openxmlformats.org/officeDocument/2006/relationships/image" Target="../media/image5.png"/></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9.xml"/><Relationship Id="rId3" Type="http://schemas.openxmlformats.org/officeDocument/2006/relationships/image" Target="../media/image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5.png"/></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0.xml"/><Relationship Id="rId3" Type="http://schemas.openxmlformats.org/officeDocument/2006/relationships/image" Target="../media/image5.png"/></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1.xml"/><Relationship Id="rId3" Type="http://schemas.openxmlformats.org/officeDocument/2006/relationships/image" Target="../media/image5.png"/></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2.xml"/><Relationship Id="rId3" Type="http://schemas.openxmlformats.org/officeDocument/2006/relationships/image" Target="../media/image5.png"/></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3.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4.xml"/><Relationship Id="rId3" Type="http://schemas.openxmlformats.org/officeDocument/2006/relationships/image" Target="../media/image5.png"/></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5.xml"/><Relationship Id="rId3" Type="http://schemas.openxmlformats.org/officeDocument/2006/relationships/image" Target="../media/image5.png"/></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6.xml"/><Relationship Id="rId3" Type="http://schemas.openxmlformats.org/officeDocument/2006/relationships/image" Target="../media/image5.png"/></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7.xml"/><Relationship Id="rId3" Type="http://schemas.openxmlformats.org/officeDocument/2006/relationships/image" Target="../media/image5.png"/></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8.xml"/><Relationship Id="rId3" Type="http://schemas.openxmlformats.org/officeDocument/2006/relationships/image" Target="../media/image5.png"/></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9.xml"/><Relationship Id="rId3" Type="http://schemas.openxmlformats.org/officeDocument/2006/relationships/image" Target="../media/image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5.png"/></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0.xml"/><Relationship Id="rId3" Type="http://schemas.openxmlformats.org/officeDocument/2006/relationships/image" Target="../media/image5.png"/></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1.xml"/><Relationship Id="rId3" Type="http://schemas.openxmlformats.org/officeDocument/2006/relationships/image" Target="../media/image5.png"/></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2.xml"/><Relationship Id="rId3" Type="http://schemas.openxmlformats.org/officeDocument/2006/relationships/image" Target="../media/image5.png"/></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3.xml"/><Relationship Id="rId3" Type="http://schemas.openxmlformats.org/officeDocument/2006/relationships/image" Target="../media/image5.png"/></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4.xml"/><Relationship Id="rId3" Type="http://schemas.openxmlformats.org/officeDocument/2006/relationships/image" Target="../media/image5.png"/></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5.xml"/><Relationship Id="rId3" Type="http://schemas.openxmlformats.org/officeDocument/2006/relationships/image" Target="../media/image5.png"/></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6.xml"/><Relationship Id="rId3" Type="http://schemas.openxmlformats.org/officeDocument/2006/relationships/image" Target="../media/image5.png"/></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7.xml"/><Relationship Id="rId3" Type="http://schemas.openxmlformats.org/officeDocument/2006/relationships/image" Target="../media/image5.png"/></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8.xml"/><Relationship Id="rId3" Type="http://schemas.openxmlformats.org/officeDocument/2006/relationships/image" Target="../media/image5.png"/></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9.xml"/><Relationship Id="rId3" Type="http://schemas.openxmlformats.org/officeDocument/2006/relationships/image" Target="../media/image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5.png"/></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0.xml"/><Relationship Id="rId3" Type="http://schemas.openxmlformats.org/officeDocument/2006/relationships/image" Target="../media/image5.png"/></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1.xml"/><Relationship Id="rId3" Type="http://schemas.openxmlformats.org/officeDocument/2006/relationships/image" Target="../media/image5.png"/></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2.xml"/><Relationship Id="rId3" Type="http://schemas.openxmlformats.org/officeDocument/2006/relationships/image" Target="../media/image5.png"/></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3.xml"/><Relationship Id="rId3" Type="http://schemas.openxmlformats.org/officeDocument/2006/relationships/image" Target="../media/image5.png"/></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4.xml"/><Relationship Id="rId3" Type="http://schemas.openxmlformats.org/officeDocument/2006/relationships/image" Target="../media/image5.png"/></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5.xml"/><Relationship Id="rId3" Type="http://schemas.openxmlformats.org/officeDocument/2006/relationships/image" Target="../media/image5.png"/></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6.xml"/><Relationship Id="rId3" Type="http://schemas.openxmlformats.org/officeDocument/2006/relationships/image" Target="../media/image5.png"/></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7.xml"/></Relationships>
</file>

<file path=ppt/slides/_rels/slide378.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jpeg"/><Relationship Id="rId5" Type="http://schemas.openxmlformats.org/officeDocument/2006/relationships/image" Target="../media/image37.jpeg"/><Relationship Id="rId6" Type="http://schemas.openxmlformats.org/officeDocument/2006/relationships/image" Target="../media/image38.jpeg"/><Relationship Id="rId7" Type="http://schemas.openxmlformats.org/officeDocument/2006/relationships/image" Target="../media/image39.jpeg"/><Relationship Id="rId1" Type="http://schemas.openxmlformats.org/officeDocument/2006/relationships/slideLayout" Target="../slideLayouts/slideLayout8.xml"/><Relationship Id="rId2" Type="http://schemas.openxmlformats.org/officeDocument/2006/relationships/notesSlide" Target="../notesSlides/notesSlide378.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0.xml"/><Relationship Id="rId3" Type="http://schemas.openxmlformats.org/officeDocument/2006/relationships/image" Target="../media/image5.png"/></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1.xml"/><Relationship Id="rId3" Type="http://schemas.openxmlformats.org/officeDocument/2006/relationships/image" Target="../media/image5.png"/></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2.xml"/><Relationship Id="rId3" Type="http://schemas.openxmlformats.org/officeDocument/2006/relationships/image" Target="../media/image5.png"/></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3.xml"/><Relationship Id="rId3" Type="http://schemas.openxmlformats.org/officeDocument/2006/relationships/image" Target="../media/image5.png"/></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4.xml"/><Relationship Id="rId3" Type="http://schemas.openxmlformats.org/officeDocument/2006/relationships/image" Target="../media/image5.png"/></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5.xml"/><Relationship Id="rId3" Type="http://schemas.openxmlformats.org/officeDocument/2006/relationships/image" Target="../media/image5.png"/></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6.xml"/><Relationship Id="rId3" Type="http://schemas.openxmlformats.org/officeDocument/2006/relationships/image" Target="../media/image5.png"/></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7.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8.xml"/><Relationship Id="rId3" Type="http://schemas.openxmlformats.org/officeDocument/2006/relationships/image" Target="../media/image5.png"/></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9.xml"/><Relationship Id="rId3" Type="http://schemas.openxmlformats.org/officeDocument/2006/relationships/image" Target="../media/image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5.png"/></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0.xml"/><Relationship Id="rId3" Type="http://schemas.openxmlformats.org/officeDocument/2006/relationships/image" Target="../media/image5.png"/></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1.xml"/><Relationship Id="rId3" Type="http://schemas.openxmlformats.org/officeDocument/2006/relationships/image" Target="../media/image5.png"/></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2.xml"/><Relationship Id="rId3" Type="http://schemas.openxmlformats.org/officeDocument/2006/relationships/image" Target="../media/image5.png"/></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3.xml"/><Relationship Id="rId3" Type="http://schemas.openxmlformats.org/officeDocument/2006/relationships/image" Target="../media/image5.png"/></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4.xml"/><Relationship Id="rId3" Type="http://schemas.openxmlformats.org/officeDocument/2006/relationships/image" Target="../media/image5.png"/></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5.xml"/><Relationship Id="rId3" Type="http://schemas.openxmlformats.org/officeDocument/2006/relationships/image" Target="../media/image5.png"/></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6.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7.xml"/><Relationship Id="rId3" Type="http://schemas.openxmlformats.org/officeDocument/2006/relationships/image" Target="../media/image5.png"/></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8.xml"/><Relationship Id="rId3" Type="http://schemas.openxmlformats.org/officeDocument/2006/relationships/image" Target="../media/image5.png"/></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9.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5.png"/></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0.xml"/><Relationship Id="rId3" Type="http://schemas.openxmlformats.org/officeDocument/2006/relationships/image" Target="../media/image5.png"/></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1.xml"/><Relationship Id="rId3" Type="http://schemas.openxmlformats.org/officeDocument/2006/relationships/image" Target="../media/image5.png"/></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2.xml"/><Relationship Id="rId3" Type="http://schemas.openxmlformats.org/officeDocument/2006/relationships/image" Target="../media/image5.png"/></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3.xml"/><Relationship Id="rId3" Type="http://schemas.openxmlformats.org/officeDocument/2006/relationships/image" Target="../media/image5.png"/></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4.xml"/><Relationship Id="rId3" Type="http://schemas.openxmlformats.org/officeDocument/2006/relationships/image" Target="../media/image5.png"/></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5.xml"/><Relationship Id="rId3" Type="http://schemas.openxmlformats.org/officeDocument/2006/relationships/image" Target="../media/image5.png"/></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6.xml"/><Relationship Id="rId3" Type="http://schemas.openxmlformats.org/officeDocument/2006/relationships/image" Target="../media/image5.png"/></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7.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8.xml"/><Relationship Id="rId3" Type="http://schemas.openxmlformats.org/officeDocument/2006/relationships/image" Target="../media/image5.png"/></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9.xml"/><Relationship Id="rId3" Type="http://schemas.openxmlformats.org/officeDocument/2006/relationships/image" Target="../media/image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5.png"/></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0.xml"/><Relationship Id="rId3" Type="http://schemas.openxmlformats.org/officeDocument/2006/relationships/image" Target="../media/image5.png"/></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1.xml"/><Relationship Id="rId3" Type="http://schemas.openxmlformats.org/officeDocument/2006/relationships/image" Target="../media/image5.png"/></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2.xml"/><Relationship Id="rId3" Type="http://schemas.openxmlformats.org/officeDocument/2006/relationships/image" Target="../media/image5.png"/></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3.xml"/><Relationship Id="rId3" Type="http://schemas.openxmlformats.org/officeDocument/2006/relationships/image" Target="../media/image5.png"/></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4.xml"/><Relationship Id="rId3" Type="http://schemas.openxmlformats.org/officeDocument/2006/relationships/image" Target="../media/image5.png"/></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5.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6.xml"/><Relationship Id="rId3" Type="http://schemas.openxmlformats.org/officeDocument/2006/relationships/image" Target="../media/image5.png"/></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7.xml"/><Relationship Id="rId3" Type="http://schemas.openxmlformats.org/officeDocument/2006/relationships/image" Target="../media/image5.png"/></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8.xml"/><Relationship Id="rId3" Type="http://schemas.openxmlformats.org/officeDocument/2006/relationships/image" Target="../media/image5.png"/></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9.xml"/><Relationship Id="rId3" Type="http://schemas.openxmlformats.org/officeDocument/2006/relationships/image" Target="../media/image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5.png"/></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0.xml"/><Relationship Id="rId3" Type="http://schemas.openxmlformats.org/officeDocument/2006/relationships/image" Target="../media/image5.png"/></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1.xml"/><Relationship Id="rId3" Type="http://schemas.openxmlformats.org/officeDocument/2006/relationships/image" Target="../media/image5.png"/></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2.xml"/><Relationship Id="rId3" Type="http://schemas.openxmlformats.org/officeDocument/2006/relationships/image" Target="../media/image3.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5.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5.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1.xml"/><Relationship Id="rId3" Type="http://schemas.openxmlformats.org/officeDocument/2006/relationships/image" Target="../media/image5.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5.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5.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5.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5.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5.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image" Target="../media/image5.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image" Target="../media/image5.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image" Target="../media/image5.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image" Target="../media/image5.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 Id="rId3" Type="http://schemas.openxmlformats.org/officeDocument/2006/relationships/image" Target="../media/image5.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 Id="rId3" Type="http://schemas.openxmlformats.org/officeDocument/2006/relationships/image" Target="../media/image5.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 Id="rId3" Type="http://schemas.openxmlformats.org/officeDocument/2006/relationships/image" Target="../media/image5.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 Id="rId3" Type="http://schemas.openxmlformats.org/officeDocument/2006/relationships/image" Target="../media/image5.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 Id="rId3" Type="http://schemas.openxmlformats.org/officeDocument/2006/relationships/image" Target="../media/image5.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 Id="rId3" Type="http://schemas.openxmlformats.org/officeDocument/2006/relationships/image" Target="../media/image5.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 Id="rId3" Type="http://schemas.openxmlformats.org/officeDocument/2006/relationships/image" Target="../media/image5.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 Id="rId3" Type="http://schemas.openxmlformats.org/officeDocument/2006/relationships/image" Target="../media/image5.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 Id="rId3" Type="http://schemas.openxmlformats.org/officeDocument/2006/relationships/image" Target="../media/image5.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 Id="rId3" Type="http://schemas.openxmlformats.org/officeDocument/2006/relationships/image" Target="../media/image5.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 Id="rId3" Type="http://schemas.openxmlformats.org/officeDocument/2006/relationships/image" Target="../media/image5.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 Id="rId3" Type="http://schemas.openxmlformats.org/officeDocument/2006/relationships/image" Target="../media/image5.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 Id="rId3" Type="http://schemas.openxmlformats.org/officeDocument/2006/relationships/image" Target="../media/image5.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 Id="rId3" Type="http://schemas.openxmlformats.org/officeDocument/2006/relationships/image" Target="../media/image5.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8.xml"/><Relationship Id="rId3" Type="http://schemas.openxmlformats.org/officeDocument/2006/relationships/image" Target="../media/image5.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 Id="rId3" Type="http://schemas.openxmlformats.org/officeDocument/2006/relationships/image" Target="../media/image5.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 Id="rId3" Type="http://schemas.openxmlformats.org/officeDocument/2006/relationships/image" Target="../media/image5.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 Id="rId3" Type="http://schemas.openxmlformats.org/officeDocument/2006/relationships/image" Target="../media/image5.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 Id="rId3" Type="http://schemas.openxmlformats.org/officeDocument/2006/relationships/image" Target="../media/image5.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 Id="rId3" Type="http://schemas.openxmlformats.org/officeDocument/2006/relationships/image" Target="../media/image5.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 Id="rId3" Type="http://schemas.openxmlformats.org/officeDocument/2006/relationships/image" Target="../media/image5.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 Id="rId3" Type="http://schemas.openxmlformats.org/officeDocument/2006/relationships/image" Target="../media/image5.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 Id="rId3" Type="http://schemas.openxmlformats.org/officeDocument/2006/relationships/image" Target="../media/image5.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ad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8401665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p:spPr>
        <p:txBody>
          <a:bodyPr/>
          <a:lstStyle/>
          <a:p>
            <a:r>
              <a:rPr lang="en-US" sz="6000" b="1" dirty="0" smtClean="0">
                <a:solidFill>
                  <a:schemeClr val="tx2"/>
                </a:solidFill>
                <a:latin typeface="GeosansLight"/>
                <a:cs typeface="GeosansLight"/>
              </a:rPr>
              <a:t>1 </a:t>
            </a:r>
            <a:r>
              <a:rPr lang="en-US" sz="6000" b="1" dirty="0" err="1" smtClean="0">
                <a:solidFill>
                  <a:schemeClr val="tx2"/>
                </a:solidFill>
                <a:latin typeface="GeosansLight"/>
                <a:cs typeface="GeosansLight"/>
              </a:rPr>
              <a:t>corinthians</a:t>
            </a:r>
            <a:r>
              <a:rPr lang="en-US" sz="6000" b="1" dirty="0" smtClean="0">
                <a:solidFill>
                  <a:schemeClr val="tx2"/>
                </a:solidFill>
                <a:latin typeface="GeosansLight"/>
                <a:cs typeface="GeosansLight"/>
              </a:rPr>
              <a:t> 12:12-13</a:t>
            </a:r>
            <a:endParaRPr lang="en-US" sz="6000" dirty="0">
              <a:solidFill>
                <a:srgbClr val="262626"/>
              </a:solidFill>
              <a:latin typeface="GeosansLight"/>
              <a:cs typeface="GeosansLight"/>
            </a:endParaRPr>
          </a:p>
        </p:txBody>
      </p:sp>
      <p:sp>
        <p:nvSpPr>
          <p:cNvPr id="3" name="Content Placeholder 2"/>
          <p:cNvSpPr>
            <a:spLocks noGrp="1"/>
          </p:cNvSpPr>
          <p:nvPr>
            <p:ph idx="4294967295"/>
          </p:nvPr>
        </p:nvSpPr>
        <p:spPr>
          <a:xfrm>
            <a:off x="980115" y="1830356"/>
            <a:ext cx="7199762" cy="4295807"/>
          </a:xfrm>
          <a:prstGeom prst="rect">
            <a:avLst/>
          </a:prstGeom>
        </p:spPr>
        <p:txBody>
          <a:bodyPr>
            <a:noAutofit/>
          </a:bodyPr>
          <a:lstStyle/>
          <a:p>
            <a:pPr marL="0" indent="0">
              <a:buNone/>
            </a:pPr>
            <a:r>
              <a:rPr lang="en-US" sz="2400" b="1" baseline="30000" dirty="0" smtClean="0"/>
              <a:t>12</a:t>
            </a:r>
            <a:r>
              <a:rPr lang="en-US" sz="2400" dirty="0" smtClean="0"/>
              <a:t> The body is a unit, though it is made up of many parts; and though all its parts are many [</a:t>
            </a:r>
            <a:r>
              <a:rPr lang="en-US" sz="2400" dirty="0" smtClean="0">
                <a:solidFill>
                  <a:schemeClr val="tx2"/>
                </a:solidFill>
              </a:rPr>
              <a:t>and diverse</a:t>
            </a:r>
            <a:r>
              <a:rPr lang="en-US" sz="2400" dirty="0" smtClean="0"/>
              <a:t>], they form one body. So it is with Christ. </a:t>
            </a:r>
            <a:r>
              <a:rPr lang="en-US" sz="2400" b="1" baseline="30000" dirty="0" smtClean="0"/>
              <a:t>13</a:t>
            </a:r>
            <a:r>
              <a:rPr lang="en-US" sz="2400" dirty="0" smtClean="0"/>
              <a:t> For we were all baptized by</a:t>
            </a:r>
            <a:r>
              <a:rPr lang="en-US" sz="2400" b="1" baseline="30000" dirty="0" smtClean="0"/>
              <a:t> </a:t>
            </a:r>
            <a:r>
              <a:rPr lang="en-US" sz="2400" b="1" dirty="0" smtClean="0">
                <a:solidFill>
                  <a:schemeClr val="tx2"/>
                </a:solidFill>
              </a:rPr>
              <a:t>one</a:t>
            </a:r>
            <a:r>
              <a:rPr lang="en-US" sz="2400" dirty="0" smtClean="0"/>
              <a:t> Spirit into </a:t>
            </a:r>
            <a:r>
              <a:rPr lang="en-US" sz="2400" b="1" dirty="0" smtClean="0">
                <a:solidFill>
                  <a:schemeClr val="tx2"/>
                </a:solidFill>
              </a:rPr>
              <a:t>one</a:t>
            </a:r>
            <a:r>
              <a:rPr lang="en-US" sz="2400" dirty="0" smtClean="0"/>
              <a:t> body—whether Jews or Greeks, slave or free—and we were all given the </a:t>
            </a:r>
            <a:r>
              <a:rPr lang="en-US" sz="2400" b="1" dirty="0" smtClean="0">
                <a:solidFill>
                  <a:schemeClr val="tx2"/>
                </a:solidFill>
              </a:rPr>
              <a:t>one</a:t>
            </a:r>
            <a:r>
              <a:rPr lang="en-US" sz="2400" dirty="0" smtClean="0"/>
              <a:t> Spirit to drink.</a:t>
            </a:r>
            <a:endParaRPr lang="ko-KR" altLang="en-US" sz="2400" dirty="0" smtClean="0"/>
          </a:p>
          <a:p>
            <a:pPr marL="0" indent="0">
              <a:buNone/>
            </a:pPr>
            <a:endParaRPr lang="en-US" sz="2200" dirty="0"/>
          </a:p>
        </p:txBody>
      </p:sp>
      <p:pic>
        <p:nvPicPr>
          <p:cNvPr id="6" name="Picture 5"/>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3348495782"/>
      </p:ext>
    </p:ext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3"/>
          <p:cNvSpPr>
            <a:spLocks noGrp="1" noChangeArrowheads="1"/>
          </p:cNvSpPr>
          <p:nvPr>
            <p:ph idx="4294967295"/>
          </p:nvPr>
        </p:nvSpPr>
        <p:spPr>
          <a:xfrm>
            <a:off x="457200" y="1600200"/>
            <a:ext cx="8229600" cy="4525963"/>
          </a:xfrm>
          <a:prstGeom prst="rect">
            <a:avLst/>
          </a:prstGeom>
        </p:spPr>
        <p:txBody>
          <a:bodyPr>
            <a:normAutofit/>
          </a:bodyPr>
          <a:lstStyle/>
          <a:p>
            <a:pPr algn="ctr" eaLnBrk="1" hangingPunct="1">
              <a:buFontTx/>
              <a:buNone/>
            </a:pPr>
            <a:r>
              <a:rPr lang="en-US" altLang="ko-KR" sz="4000" dirty="0" smtClean="0">
                <a:ea typeface="Century Gothic"/>
              </a:rPr>
              <a:t>	And when the oceans rage</a:t>
            </a:r>
            <a:br>
              <a:rPr lang="en-US" altLang="ko-KR" sz="4000" dirty="0" smtClean="0">
                <a:ea typeface="Century Gothic"/>
              </a:rPr>
            </a:br>
            <a:r>
              <a:rPr lang="en-US" altLang="ko-KR" sz="4000" dirty="0" smtClean="0">
                <a:ea typeface="Century Gothic"/>
              </a:rPr>
              <a:t>I don't have to be afraid</a:t>
            </a:r>
            <a:br>
              <a:rPr lang="en-US" altLang="ko-KR" sz="4000" dirty="0" smtClean="0">
                <a:ea typeface="Century Gothic"/>
              </a:rPr>
            </a:br>
            <a:endParaRPr lang="ko-KR" altLang="en-US" sz="4000" dirty="0" smtClean="0">
              <a:ea typeface="Century Gothic"/>
            </a:endParaRPr>
          </a:p>
        </p:txBody>
      </p:sp>
      <p:pic>
        <p:nvPicPr>
          <p:cNvPr id="3" name="Picture 2"/>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554106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457200" y="1600200"/>
            <a:ext cx="8229600" cy="4525963"/>
          </a:xfrm>
          <a:prstGeom prst="rect">
            <a:avLst/>
          </a:prstGeom>
        </p:spPr>
        <p:txBody>
          <a:bodyPr>
            <a:normAutofit/>
          </a:bodyPr>
          <a:lstStyle/>
          <a:p>
            <a:pPr marL="0" indent="0" algn="ctr">
              <a:buNone/>
            </a:pPr>
            <a:r>
              <a:rPr lang="en-US" altLang="ko-KR" sz="4000" dirty="0">
                <a:ea typeface="Century Gothic"/>
              </a:rPr>
              <a:t>Because I know that </a:t>
            </a:r>
            <a:r>
              <a:rPr lang="en-US" altLang="ko-KR" sz="4000" dirty="0" smtClean="0">
                <a:ea typeface="Century Gothic"/>
              </a:rPr>
              <a:t>                                You </a:t>
            </a:r>
            <a:r>
              <a:rPr lang="en-US" altLang="ko-KR" sz="4000" dirty="0">
                <a:ea typeface="Century Gothic"/>
              </a:rPr>
              <a:t>love me</a:t>
            </a:r>
            <a:br>
              <a:rPr lang="en-US" altLang="ko-KR" sz="4000" dirty="0">
                <a:ea typeface="Century Gothic"/>
              </a:rPr>
            </a:br>
            <a:endParaRPr lang="ko-KR" altLang="en-US" sz="4000" dirty="0">
              <a:ea typeface="Century Gothic"/>
            </a:endParaRPr>
          </a:p>
          <a:p>
            <a:pPr marL="0" indent="0" algn="ctr">
              <a:buNone/>
            </a:pPr>
            <a:endParaRPr lang="en-US" sz="4000" dirty="0"/>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328512638"/>
      </p:ext>
    </p:extLst>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457200" y="1600200"/>
            <a:ext cx="8229600" cy="4525963"/>
          </a:xfrm>
          <a:prstGeom prst="rect">
            <a:avLst/>
          </a:prstGeom>
        </p:spPr>
        <p:txBody>
          <a:bodyPr>
            <a:normAutofit/>
          </a:bodyPr>
          <a:lstStyle/>
          <a:p>
            <a:pPr algn="ctr">
              <a:buNone/>
            </a:pPr>
            <a:r>
              <a:rPr lang="en-US" altLang="ko-KR" sz="4000" dirty="0" smtClean="0">
                <a:ea typeface="Century Gothic"/>
              </a:rPr>
              <a:t>Your love never fails</a:t>
            </a:r>
            <a:br>
              <a:rPr lang="en-US" altLang="ko-KR" sz="4000" dirty="0" smtClean="0">
                <a:ea typeface="Century Gothic"/>
              </a:rPr>
            </a:br>
            <a:endParaRPr lang="ko-KR" altLang="en-US" sz="4000" dirty="0">
              <a:ea typeface="Century Gothic"/>
            </a:endParaRPr>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024809885"/>
      </p:ext>
    </p:extLst>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3"/>
          <p:cNvSpPr>
            <a:spLocks noGrp="1" noChangeArrowheads="1"/>
          </p:cNvSpPr>
          <p:nvPr>
            <p:ph idx="4294967295"/>
          </p:nvPr>
        </p:nvSpPr>
        <p:spPr>
          <a:xfrm>
            <a:off x="457200" y="1600200"/>
            <a:ext cx="8229600" cy="4525963"/>
          </a:xfrm>
          <a:prstGeom prst="rect">
            <a:avLst/>
          </a:prstGeom>
        </p:spPr>
        <p:txBody>
          <a:bodyPr>
            <a:normAutofit/>
          </a:bodyPr>
          <a:lstStyle/>
          <a:p>
            <a:pPr algn="ctr" eaLnBrk="1" hangingPunct="1">
              <a:buFontTx/>
              <a:buNone/>
            </a:pPr>
            <a:r>
              <a:rPr lang="en-US" altLang="ko-KR" sz="4000" dirty="0" smtClean="0">
                <a:ea typeface="Century Gothic"/>
              </a:rPr>
              <a:t>	The wind is strong                               and the water's deep</a:t>
            </a:r>
            <a:br>
              <a:rPr lang="en-US" altLang="ko-KR" sz="4000" dirty="0" smtClean="0">
                <a:ea typeface="Century Gothic"/>
              </a:rPr>
            </a:br>
            <a:endParaRPr lang="ko-KR" altLang="en-US" sz="4000" dirty="0" smtClean="0">
              <a:ea typeface="Century Gothic"/>
            </a:endParaRPr>
          </a:p>
        </p:txBody>
      </p:sp>
      <p:pic>
        <p:nvPicPr>
          <p:cNvPr id="3" name="Picture 2"/>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3551041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457200" y="1600200"/>
            <a:ext cx="8229600" cy="4525963"/>
          </a:xfrm>
          <a:prstGeom prst="rect">
            <a:avLst/>
          </a:prstGeom>
        </p:spPr>
        <p:txBody>
          <a:bodyPr>
            <a:normAutofit/>
          </a:bodyPr>
          <a:lstStyle/>
          <a:p>
            <a:pPr marL="0" indent="0" algn="ctr">
              <a:buNone/>
            </a:pPr>
            <a:r>
              <a:rPr lang="en-US" altLang="ko-KR" sz="4000" dirty="0" smtClean="0">
                <a:ea typeface="Century Gothic"/>
              </a:rPr>
              <a:t>But, I'm not alone here</a:t>
            </a:r>
            <a:br>
              <a:rPr lang="en-US" altLang="ko-KR" sz="4000" dirty="0" smtClean="0">
                <a:ea typeface="Century Gothic"/>
              </a:rPr>
            </a:br>
            <a:r>
              <a:rPr lang="en-US" altLang="ko-KR" sz="4000" dirty="0" smtClean="0">
                <a:ea typeface="Century Gothic"/>
              </a:rPr>
              <a:t>in </a:t>
            </a:r>
            <a:r>
              <a:rPr lang="en-US" altLang="ko-KR" sz="4000" dirty="0">
                <a:ea typeface="Century Gothic"/>
              </a:rPr>
              <a:t>these open seas</a:t>
            </a:r>
            <a:br>
              <a:rPr lang="en-US" altLang="ko-KR" sz="4000" dirty="0">
                <a:ea typeface="Century Gothic"/>
              </a:rPr>
            </a:br>
            <a:endParaRPr lang="en-US" sz="4000" dirty="0"/>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1397385462"/>
      </p:ext>
    </p:extLst>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457200" y="1600200"/>
            <a:ext cx="8229600" cy="4525963"/>
          </a:xfrm>
          <a:prstGeom prst="rect">
            <a:avLst/>
          </a:prstGeom>
        </p:spPr>
        <p:txBody>
          <a:bodyPr>
            <a:normAutofit/>
          </a:bodyPr>
          <a:lstStyle/>
          <a:p>
            <a:pPr algn="ctr">
              <a:buNone/>
            </a:pPr>
            <a:r>
              <a:rPr lang="en-US" altLang="ko-KR" sz="4000" dirty="0" smtClean="0">
                <a:ea typeface="Century Gothic"/>
              </a:rPr>
              <a:t>Cause Your love never fails</a:t>
            </a:r>
          </a:p>
          <a:p>
            <a:pPr algn="ctr">
              <a:buNone/>
            </a:pPr>
            <a:endParaRPr lang="ko-KR" altLang="en-US" sz="4000" dirty="0">
              <a:ea typeface="Century Gothic"/>
            </a:endParaRPr>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848167304"/>
      </p:ext>
    </p:extLst>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3"/>
          <p:cNvSpPr>
            <a:spLocks noGrp="1" noChangeArrowheads="1"/>
          </p:cNvSpPr>
          <p:nvPr>
            <p:ph idx="4294967295"/>
          </p:nvPr>
        </p:nvSpPr>
        <p:spPr>
          <a:xfrm>
            <a:off x="457200" y="1600200"/>
            <a:ext cx="8229600" cy="4525963"/>
          </a:xfrm>
          <a:prstGeom prst="rect">
            <a:avLst/>
          </a:prstGeom>
        </p:spPr>
        <p:txBody>
          <a:bodyPr>
            <a:normAutofit/>
          </a:bodyPr>
          <a:lstStyle/>
          <a:p>
            <a:pPr algn="ctr" eaLnBrk="1" hangingPunct="1">
              <a:buFontTx/>
              <a:buNone/>
            </a:pPr>
            <a:r>
              <a:rPr lang="en-US" altLang="ko-KR" sz="4000" dirty="0" smtClean="0">
                <a:ea typeface="Century Gothic"/>
              </a:rPr>
              <a:t>	The chasm was far too wide</a:t>
            </a:r>
            <a:br>
              <a:rPr lang="en-US" altLang="ko-KR" sz="4000" dirty="0" smtClean="0">
                <a:ea typeface="Century Gothic"/>
              </a:rPr>
            </a:br>
            <a:r>
              <a:rPr lang="en-US" altLang="ko-KR" sz="4000" dirty="0" smtClean="0">
                <a:ea typeface="Century Gothic"/>
              </a:rPr>
              <a:t>I never thought   </a:t>
            </a:r>
            <a:endParaRPr lang="ko-KR" altLang="en-US" sz="4000" dirty="0" smtClean="0">
              <a:ea typeface="Century Gothic"/>
            </a:endParaRPr>
          </a:p>
        </p:txBody>
      </p:sp>
      <p:pic>
        <p:nvPicPr>
          <p:cNvPr id="3" name="Picture 2"/>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1881632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457200" y="1600200"/>
            <a:ext cx="8229600" cy="4525963"/>
          </a:xfrm>
          <a:prstGeom prst="rect">
            <a:avLst/>
          </a:prstGeom>
        </p:spPr>
        <p:txBody>
          <a:bodyPr>
            <a:normAutofit/>
          </a:bodyPr>
          <a:lstStyle/>
          <a:p>
            <a:pPr marL="0" indent="0" algn="ctr">
              <a:buNone/>
            </a:pPr>
            <a:r>
              <a:rPr lang="en-US" altLang="ko-KR" sz="4000" dirty="0">
                <a:ea typeface="Century Gothic"/>
              </a:rPr>
              <a:t>I'd reach the other side</a:t>
            </a:r>
            <a:br>
              <a:rPr lang="en-US" altLang="ko-KR" sz="4000" dirty="0">
                <a:ea typeface="Century Gothic"/>
              </a:rPr>
            </a:br>
            <a:r>
              <a:rPr lang="en-US" altLang="ko-KR" sz="4000" dirty="0">
                <a:ea typeface="Century Gothic"/>
              </a:rPr>
              <a:t>But Your love never fails</a:t>
            </a:r>
            <a:endParaRPr lang="en-US" sz="3600" dirty="0"/>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1369843812"/>
      </p:ext>
    </p:extLst>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3"/>
          <p:cNvSpPr>
            <a:spLocks noGrp="1" noChangeArrowheads="1"/>
          </p:cNvSpPr>
          <p:nvPr>
            <p:ph idx="4294967295"/>
          </p:nvPr>
        </p:nvSpPr>
        <p:spPr>
          <a:xfrm>
            <a:off x="457200" y="1600200"/>
            <a:ext cx="8229600" cy="4525963"/>
          </a:xfrm>
          <a:prstGeom prst="rect">
            <a:avLst/>
          </a:prstGeom>
        </p:spPr>
        <p:txBody>
          <a:bodyPr/>
          <a:lstStyle/>
          <a:p>
            <a:pPr algn="ctr" eaLnBrk="1" hangingPunct="1">
              <a:buFontTx/>
              <a:buNone/>
            </a:pPr>
            <a:r>
              <a:rPr lang="en-US" altLang="ko-KR" dirty="0" smtClean="0">
                <a:ea typeface="Century Gothic"/>
              </a:rPr>
              <a:t>	</a:t>
            </a:r>
            <a:r>
              <a:rPr lang="en-US" altLang="ko-KR" sz="4000" dirty="0" smtClean="0">
                <a:ea typeface="Century Gothic"/>
              </a:rPr>
              <a:t>You stay the same                           through the ages</a:t>
            </a:r>
            <a:br>
              <a:rPr lang="en-US" altLang="ko-KR" sz="4000" dirty="0" smtClean="0">
                <a:ea typeface="Century Gothic"/>
              </a:rPr>
            </a:br>
            <a:endParaRPr lang="ko-KR" altLang="en-US" sz="4000" dirty="0" smtClean="0">
              <a:ea typeface="Century Gothic"/>
            </a:endParaRPr>
          </a:p>
        </p:txBody>
      </p:sp>
      <p:pic>
        <p:nvPicPr>
          <p:cNvPr id="3" name="Picture 2"/>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1519349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457200" y="1600200"/>
            <a:ext cx="8229600" cy="4525963"/>
          </a:xfrm>
          <a:prstGeom prst="rect">
            <a:avLst/>
          </a:prstGeom>
        </p:spPr>
        <p:txBody>
          <a:bodyPr>
            <a:normAutofit/>
          </a:bodyPr>
          <a:lstStyle/>
          <a:p>
            <a:pPr algn="ctr">
              <a:buNone/>
            </a:pPr>
            <a:r>
              <a:rPr lang="en-US" altLang="ko-KR" sz="4000" dirty="0" smtClean="0">
                <a:ea typeface="Century Gothic"/>
              </a:rPr>
              <a:t>Your love never changes</a:t>
            </a:r>
            <a:br>
              <a:rPr lang="en-US" altLang="ko-KR" sz="4000" dirty="0" smtClean="0">
                <a:ea typeface="Century Gothic"/>
              </a:rPr>
            </a:br>
            <a:endParaRPr lang="ko-KR" altLang="en-US" sz="4000" dirty="0">
              <a:ea typeface="Century Gothic"/>
            </a:endParaRPr>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319287912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p:spPr>
        <p:txBody>
          <a:bodyPr/>
          <a:lstStyle/>
          <a:p>
            <a:r>
              <a:rPr lang="en-US" sz="6000" b="1" dirty="0" smtClean="0">
                <a:solidFill>
                  <a:schemeClr val="tx2"/>
                </a:solidFill>
                <a:latin typeface="GeosansLight"/>
                <a:cs typeface="GeosansLight"/>
              </a:rPr>
              <a:t>Ephesians 4:4-6</a:t>
            </a:r>
            <a:endParaRPr lang="en-US" sz="6000" dirty="0">
              <a:solidFill>
                <a:srgbClr val="262626"/>
              </a:solidFill>
              <a:latin typeface="GeosansLight"/>
              <a:cs typeface="GeosansLight"/>
            </a:endParaRPr>
          </a:p>
        </p:txBody>
      </p:sp>
      <p:sp>
        <p:nvSpPr>
          <p:cNvPr id="3" name="Content Placeholder 2"/>
          <p:cNvSpPr>
            <a:spLocks noGrp="1"/>
          </p:cNvSpPr>
          <p:nvPr>
            <p:ph idx="4294967295"/>
          </p:nvPr>
        </p:nvSpPr>
        <p:spPr>
          <a:xfrm>
            <a:off x="980115" y="1830356"/>
            <a:ext cx="7199762" cy="4295807"/>
          </a:xfrm>
          <a:prstGeom prst="rect">
            <a:avLst/>
          </a:prstGeom>
        </p:spPr>
        <p:txBody>
          <a:bodyPr>
            <a:noAutofit/>
          </a:bodyPr>
          <a:lstStyle/>
          <a:p>
            <a:pPr marL="0" indent="0">
              <a:buNone/>
            </a:pPr>
            <a:r>
              <a:rPr lang="en-US" sz="3200" b="1" baseline="30000" dirty="0" smtClean="0"/>
              <a:t>4</a:t>
            </a:r>
            <a:r>
              <a:rPr lang="en-US" sz="3200" dirty="0" smtClean="0"/>
              <a:t> There is </a:t>
            </a:r>
            <a:r>
              <a:rPr lang="en-US" sz="3200" b="1" dirty="0" smtClean="0">
                <a:solidFill>
                  <a:schemeClr val="tx2"/>
                </a:solidFill>
              </a:rPr>
              <a:t>one</a:t>
            </a:r>
            <a:r>
              <a:rPr lang="en-US" sz="3200" dirty="0" smtClean="0"/>
              <a:t> body and </a:t>
            </a:r>
            <a:r>
              <a:rPr lang="en-US" sz="3200" b="1" dirty="0" smtClean="0">
                <a:solidFill>
                  <a:schemeClr val="tx2"/>
                </a:solidFill>
              </a:rPr>
              <a:t>one</a:t>
            </a:r>
            <a:r>
              <a:rPr lang="en-US" sz="3200" dirty="0" smtClean="0"/>
              <a:t> Spirit—just as you were called to </a:t>
            </a:r>
            <a:r>
              <a:rPr lang="en-US" sz="3200" b="1" dirty="0" smtClean="0">
                <a:solidFill>
                  <a:schemeClr val="tx2"/>
                </a:solidFill>
              </a:rPr>
              <a:t>one</a:t>
            </a:r>
            <a:r>
              <a:rPr lang="en-US" sz="3200" dirty="0" smtClean="0"/>
              <a:t> hope when you were called— </a:t>
            </a:r>
            <a:r>
              <a:rPr lang="en-US" sz="3200" b="1" baseline="30000" dirty="0" smtClean="0"/>
              <a:t>5</a:t>
            </a:r>
            <a:r>
              <a:rPr lang="en-US" sz="3200" dirty="0" smtClean="0"/>
              <a:t> </a:t>
            </a:r>
            <a:r>
              <a:rPr lang="en-US" sz="3200" b="1" dirty="0" smtClean="0">
                <a:solidFill>
                  <a:schemeClr val="tx2"/>
                </a:solidFill>
              </a:rPr>
              <a:t>one</a:t>
            </a:r>
            <a:r>
              <a:rPr lang="en-US" sz="3200" dirty="0" smtClean="0"/>
              <a:t> Lord, </a:t>
            </a:r>
            <a:r>
              <a:rPr lang="en-US" sz="3200" b="1" dirty="0" smtClean="0">
                <a:solidFill>
                  <a:schemeClr val="tx2"/>
                </a:solidFill>
              </a:rPr>
              <a:t>one</a:t>
            </a:r>
            <a:r>
              <a:rPr lang="en-US" sz="3200" dirty="0" smtClean="0"/>
              <a:t> faith, </a:t>
            </a:r>
            <a:r>
              <a:rPr lang="en-US" sz="3200" b="1" dirty="0" smtClean="0">
                <a:solidFill>
                  <a:schemeClr val="tx2"/>
                </a:solidFill>
              </a:rPr>
              <a:t>one</a:t>
            </a:r>
            <a:r>
              <a:rPr lang="en-US" sz="3200" dirty="0" smtClean="0"/>
              <a:t> baptism; </a:t>
            </a:r>
            <a:r>
              <a:rPr lang="en-US" sz="3200" b="1" baseline="30000" dirty="0" smtClean="0"/>
              <a:t>6</a:t>
            </a:r>
            <a:r>
              <a:rPr lang="en-US" sz="3200" dirty="0" smtClean="0"/>
              <a:t> </a:t>
            </a:r>
            <a:r>
              <a:rPr lang="en-US" sz="3200" b="1" dirty="0" smtClean="0">
                <a:solidFill>
                  <a:schemeClr val="tx2"/>
                </a:solidFill>
              </a:rPr>
              <a:t>one</a:t>
            </a:r>
            <a:r>
              <a:rPr lang="en-US" sz="3200" dirty="0" smtClean="0"/>
              <a:t> God and Father of all, who is over all and through all and in all.</a:t>
            </a:r>
            <a:endParaRPr lang="en-US" sz="3200" dirty="0"/>
          </a:p>
        </p:txBody>
      </p:sp>
      <p:pic>
        <p:nvPicPr>
          <p:cNvPr id="6" name="Picture 5"/>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3348495782"/>
      </p:ext>
    </p:extLst>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3"/>
          <p:cNvSpPr>
            <a:spLocks noGrp="1" noChangeArrowheads="1"/>
          </p:cNvSpPr>
          <p:nvPr>
            <p:ph idx="4294967295"/>
          </p:nvPr>
        </p:nvSpPr>
        <p:spPr>
          <a:xfrm>
            <a:off x="457200" y="1600200"/>
            <a:ext cx="8229600" cy="4525963"/>
          </a:xfrm>
          <a:prstGeom prst="rect">
            <a:avLst/>
          </a:prstGeom>
        </p:spPr>
        <p:txBody>
          <a:bodyPr>
            <a:normAutofit/>
          </a:bodyPr>
          <a:lstStyle/>
          <a:p>
            <a:pPr algn="ctr">
              <a:buNone/>
            </a:pPr>
            <a:r>
              <a:rPr lang="en-US" altLang="ko-KR" sz="4000" dirty="0">
                <a:ea typeface="Century Gothic"/>
              </a:rPr>
              <a:t>There may be pain in the night</a:t>
            </a:r>
            <a:br>
              <a:rPr lang="en-US" altLang="ko-KR" sz="4000" dirty="0">
                <a:ea typeface="Century Gothic"/>
              </a:rPr>
            </a:br>
            <a:r>
              <a:rPr lang="en-US" altLang="ko-KR" sz="4000" dirty="0">
                <a:ea typeface="Century Gothic"/>
              </a:rPr>
              <a:t>but joy comes with </a:t>
            </a:r>
            <a:r>
              <a:rPr lang="en-US" altLang="ko-KR" sz="4000" dirty="0" smtClean="0">
                <a:ea typeface="Century Gothic"/>
              </a:rPr>
              <a:t>                        the </a:t>
            </a:r>
            <a:r>
              <a:rPr lang="en-US" altLang="ko-KR" sz="4000" dirty="0">
                <a:ea typeface="Century Gothic"/>
              </a:rPr>
              <a:t>morning</a:t>
            </a:r>
            <a:br>
              <a:rPr lang="en-US" altLang="ko-KR" sz="4000" dirty="0">
                <a:ea typeface="Century Gothic"/>
              </a:rPr>
            </a:br>
            <a:endParaRPr lang="ko-KR" altLang="en-US" sz="4000" dirty="0">
              <a:ea typeface="Century Gothic"/>
            </a:endParaRPr>
          </a:p>
        </p:txBody>
      </p:sp>
      <p:pic>
        <p:nvPicPr>
          <p:cNvPr id="3" name="Picture 2"/>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424816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3"/>
          <p:cNvSpPr>
            <a:spLocks noGrp="1" noChangeArrowheads="1"/>
          </p:cNvSpPr>
          <p:nvPr>
            <p:ph idx="4294967295"/>
          </p:nvPr>
        </p:nvSpPr>
        <p:spPr>
          <a:xfrm>
            <a:off x="457200" y="1600200"/>
            <a:ext cx="8229600" cy="4525963"/>
          </a:xfrm>
          <a:prstGeom prst="rect">
            <a:avLst/>
          </a:prstGeom>
        </p:spPr>
        <p:txBody>
          <a:bodyPr>
            <a:normAutofit/>
          </a:bodyPr>
          <a:lstStyle/>
          <a:p>
            <a:pPr algn="ctr" eaLnBrk="1" hangingPunct="1">
              <a:buFontTx/>
              <a:buNone/>
            </a:pPr>
            <a:r>
              <a:rPr lang="en-US" altLang="ko-KR" sz="4000" dirty="0" smtClean="0">
                <a:ea typeface="Century Gothic"/>
              </a:rPr>
              <a:t>	And when the oceans rage</a:t>
            </a:r>
            <a:br>
              <a:rPr lang="en-US" altLang="ko-KR" sz="4000" dirty="0" smtClean="0">
                <a:ea typeface="Century Gothic"/>
              </a:rPr>
            </a:br>
            <a:r>
              <a:rPr lang="en-US" altLang="ko-KR" sz="4000" dirty="0" smtClean="0">
                <a:ea typeface="Century Gothic"/>
              </a:rPr>
              <a:t>I don't have to be afraid</a:t>
            </a:r>
            <a:br>
              <a:rPr lang="en-US" altLang="ko-KR" sz="4000" dirty="0" smtClean="0">
                <a:ea typeface="Century Gothic"/>
              </a:rPr>
            </a:br>
            <a:endParaRPr lang="ko-KR" altLang="en-US" sz="4000" dirty="0" smtClean="0">
              <a:ea typeface="Century Gothic"/>
            </a:endParaRPr>
          </a:p>
        </p:txBody>
      </p:sp>
      <p:pic>
        <p:nvPicPr>
          <p:cNvPr id="3" name="Picture 2"/>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513708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457200" y="1600200"/>
            <a:ext cx="8229600" cy="4525963"/>
          </a:xfrm>
          <a:prstGeom prst="rect">
            <a:avLst/>
          </a:prstGeom>
        </p:spPr>
        <p:txBody>
          <a:bodyPr>
            <a:normAutofit/>
          </a:bodyPr>
          <a:lstStyle/>
          <a:p>
            <a:pPr marL="0" indent="0" algn="ctr">
              <a:buNone/>
            </a:pPr>
            <a:r>
              <a:rPr lang="en-US" altLang="ko-KR" sz="4000" dirty="0">
                <a:ea typeface="Century Gothic"/>
              </a:rPr>
              <a:t>Because I know that </a:t>
            </a:r>
            <a:r>
              <a:rPr lang="en-US" altLang="ko-KR" sz="4000" dirty="0" smtClean="0">
                <a:ea typeface="Century Gothic"/>
              </a:rPr>
              <a:t>                                You </a:t>
            </a:r>
            <a:r>
              <a:rPr lang="en-US" altLang="ko-KR" sz="4000" dirty="0">
                <a:ea typeface="Century Gothic"/>
              </a:rPr>
              <a:t>love me</a:t>
            </a:r>
            <a:br>
              <a:rPr lang="en-US" altLang="ko-KR" sz="4000" dirty="0">
                <a:ea typeface="Century Gothic"/>
              </a:rPr>
            </a:br>
            <a:endParaRPr lang="ko-KR" altLang="en-US" sz="4000" dirty="0">
              <a:ea typeface="Century Gothic"/>
            </a:endParaRPr>
          </a:p>
          <a:p>
            <a:pPr marL="0" indent="0" algn="ctr">
              <a:buNone/>
            </a:pPr>
            <a:endParaRPr lang="en-US" sz="4000" dirty="0"/>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3998348094"/>
      </p:ext>
    </p:extLst>
  </p:cSld>
  <p:clrMapOvr>
    <a:masterClrMapping/>
  </p:clrMapOvr>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457200" y="1600200"/>
            <a:ext cx="8229600" cy="4525963"/>
          </a:xfrm>
          <a:prstGeom prst="rect">
            <a:avLst/>
          </a:prstGeom>
        </p:spPr>
        <p:txBody>
          <a:bodyPr>
            <a:normAutofit/>
          </a:bodyPr>
          <a:lstStyle/>
          <a:p>
            <a:pPr algn="ctr">
              <a:buNone/>
            </a:pPr>
            <a:r>
              <a:rPr lang="en-US" altLang="ko-KR" sz="4000" dirty="0" smtClean="0">
                <a:ea typeface="Century Gothic"/>
              </a:rPr>
              <a:t>Your love never fails</a:t>
            </a:r>
            <a:br>
              <a:rPr lang="en-US" altLang="ko-KR" sz="4000" dirty="0" smtClean="0">
                <a:ea typeface="Century Gothic"/>
              </a:rPr>
            </a:br>
            <a:endParaRPr lang="ko-KR" altLang="en-US" sz="4000" dirty="0">
              <a:ea typeface="Century Gothic"/>
            </a:endParaRPr>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684408991"/>
      </p:ext>
    </p:extLst>
  </p:cSld>
  <p:clrMapOvr>
    <a:masterClrMapping/>
  </p:clrMapOvr>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3"/>
          <p:cNvSpPr>
            <a:spLocks noGrp="1" noChangeArrowheads="1"/>
          </p:cNvSpPr>
          <p:nvPr>
            <p:ph idx="4294967295"/>
          </p:nvPr>
        </p:nvSpPr>
        <p:spPr>
          <a:xfrm>
            <a:off x="457200" y="1600200"/>
            <a:ext cx="8229600" cy="4525963"/>
          </a:xfrm>
          <a:prstGeom prst="rect">
            <a:avLst/>
          </a:prstGeom>
        </p:spPr>
        <p:txBody>
          <a:bodyPr>
            <a:normAutofit/>
          </a:bodyPr>
          <a:lstStyle/>
          <a:p>
            <a:pPr algn="ctr" eaLnBrk="1" hangingPunct="1">
              <a:buFontTx/>
              <a:buNone/>
            </a:pPr>
            <a:r>
              <a:rPr lang="en-US" altLang="ko-KR" sz="4000" dirty="0" smtClean="0">
                <a:ea typeface="Century Gothic"/>
              </a:rPr>
              <a:t>	You make all things                             work together for my good</a:t>
            </a:r>
          </a:p>
          <a:p>
            <a:pPr algn="ctr" eaLnBrk="1" hangingPunct="1">
              <a:buFontTx/>
              <a:buNone/>
            </a:pPr>
            <a:r>
              <a:rPr lang="en-US" altLang="ko-KR" sz="4000" dirty="0" smtClean="0">
                <a:solidFill>
                  <a:schemeClr val="bg1">
                    <a:lumMod val="95000"/>
                  </a:schemeClr>
                </a:solidFill>
                <a:ea typeface="Century Gothic"/>
              </a:rPr>
              <a:t>x6</a:t>
            </a:r>
          </a:p>
          <a:p>
            <a:pPr algn="ctr" eaLnBrk="1" hangingPunct="1">
              <a:buFontTx/>
              <a:buNone/>
            </a:pPr>
            <a:r>
              <a:rPr lang="en-US" altLang="ko-KR" sz="4000" dirty="0" smtClean="0">
                <a:ea typeface="Century Gothic"/>
              </a:rPr>
              <a:t> </a:t>
            </a:r>
            <a:endParaRPr lang="ko-KR" altLang="en-US" sz="4000" dirty="0" smtClean="0">
              <a:ea typeface="Century Gothic"/>
            </a:endParaRPr>
          </a:p>
        </p:txBody>
      </p:sp>
      <p:pic>
        <p:nvPicPr>
          <p:cNvPr id="3" name="Picture 2"/>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109060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3"/>
          <p:cNvSpPr>
            <a:spLocks noGrp="1" noChangeArrowheads="1"/>
          </p:cNvSpPr>
          <p:nvPr>
            <p:ph idx="4294967295"/>
          </p:nvPr>
        </p:nvSpPr>
        <p:spPr>
          <a:xfrm>
            <a:off x="457200" y="1600200"/>
            <a:ext cx="8229600" cy="4525963"/>
          </a:xfrm>
          <a:prstGeom prst="rect">
            <a:avLst/>
          </a:prstGeom>
        </p:spPr>
        <p:txBody>
          <a:bodyPr/>
          <a:lstStyle/>
          <a:p>
            <a:pPr algn="ctr" eaLnBrk="1" hangingPunct="1">
              <a:buFontTx/>
              <a:buNone/>
            </a:pPr>
            <a:r>
              <a:rPr lang="en-US" altLang="ko-KR" dirty="0" smtClean="0">
                <a:ea typeface="Century Gothic"/>
              </a:rPr>
              <a:t>	</a:t>
            </a:r>
            <a:r>
              <a:rPr lang="en-US" altLang="ko-KR" sz="4000" dirty="0" smtClean="0">
                <a:ea typeface="Century Gothic"/>
              </a:rPr>
              <a:t>You stay the same                           through the ages</a:t>
            </a:r>
            <a:br>
              <a:rPr lang="en-US" altLang="ko-KR" sz="4000" dirty="0" smtClean="0">
                <a:ea typeface="Century Gothic"/>
              </a:rPr>
            </a:br>
            <a:endParaRPr lang="ko-KR" altLang="en-US" sz="4000" dirty="0" smtClean="0">
              <a:ea typeface="Century Gothic"/>
            </a:endParaRPr>
          </a:p>
        </p:txBody>
      </p:sp>
      <p:pic>
        <p:nvPicPr>
          <p:cNvPr id="3" name="Picture 2"/>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1916140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457200" y="1600200"/>
            <a:ext cx="8229600" cy="4525963"/>
          </a:xfrm>
          <a:prstGeom prst="rect">
            <a:avLst/>
          </a:prstGeom>
        </p:spPr>
        <p:txBody>
          <a:bodyPr>
            <a:normAutofit/>
          </a:bodyPr>
          <a:lstStyle/>
          <a:p>
            <a:pPr algn="ctr">
              <a:buNone/>
            </a:pPr>
            <a:r>
              <a:rPr lang="en-US" altLang="ko-KR" sz="4000" dirty="0" smtClean="0">
                <a:ea typeface="Century Gothic"/>
              </a:rPr>
              <a:t>Your love never changes</a:t>
            </a:r>
            <a:br>
              <a:rPr lang="en-US" altLang="ko-KR" sz="4000" dirty="0" smtClean="0">
                <a:ea typeface="Century Gothic"/>
              </a:rPr>
            </a:br>
            <a:endParaRPr lang="ko-KR" altLang="en-US" sz="4000" dirty="0">
              <a:ea typeface="Century Gothic"/>
            </a:endParaRPr>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4116669934"/>
      </p:ext>
    </p:extLst>
  </p:cSld>
  <p:clrMapOvr>
    <a:masterClrMapping/>
  </p:clrMapOvr>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3"/>
          <p:cNvSpPr>
            <a:spLocks noGrp="1" noChangeArrowheads="1"/>
          </p:cNvSpPr>
          <p:nvPr>
            <p:ph idx="4294967295"/>
          </p:nvPr>
        </p:nvSpPr>
        <p:spPr>
          <a:xfrm>
            <a:off x="457200" y="1600200"/>
            <a:ext cx="8229600" cy="4525963"/>
          </a:xfrm>
          <a:prstGeom prst="rect">
            <a:avLst/>
          </a:prstGeom>
        </p:spPr>
        <p:txBody>
          <a:bodyPr>
            <a:normAutofit/>
          </a:bodyPr>
          <a:lstStyle/>
          <a:p>
            <a:pPr algn="ctr">
              <a:buNone/>
            </a:pPr>
            <a:r>
              <a:rPr lang="en-US" altLang="ko-KR" sz="4000" dirty="0">
                <a:ea typeface="Century Gothic"/>
              </a:rPr>
              <a:t>There may be pain in the night</a:t>
            </a:r>
            <a:br>
              <a:rPr lang="en-US" altLang="ko-KR" sz="4000" dirty="0">
                <a:ea typeface="Century Gothic"/>
              </a:rPr>
            </a:br>
            <a:r>
              <a:rPr lang="en-US" altLang="ko-KR" sz="4000" dirty="0">
                <a:ea typeface="Century Gothic"/>
              </a:rPr>
              <a:t>but joy comes with </a:t>
            </a:r>
            <a:r>
              <a:rPr lang="en-US" altLang="ko-KR" sz="4000" dirty="0" smtClean="0">
                <a:ea typeface="Century Gothic"/>
              </a:rPr>
              <a:t>                        the </a:t>
            </a:r>
            <a:r>
              <a:rPr lang="en-US" altLang="ko-KR" sz="4000" dirty="0">
                <a:ea typeface="Century Gothic"/>
              </a:rPr>
              <a:t>morning</a:t>
            </a:r>
            <a:br>
              <a:rPr lang="en-US" altLang="ko-KR" sz="4000" dirty="0">
                <a:ea typeface="Century Gothic"/>
              </a:rPr>
            </a:br>
            <a:endParaRPr lang="ko-KR" altLang="en-US" sz="4000" dirty="0">
              <a:ea typeface="Century Gothic"/>
            </a:endParaRPr>
          </a:p>
        </p:txBody>
      </p:sp>
      <p:pic>
        <p:nvPicPr>
          <p:cNvPr id="3" name="Picture 2"/>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1079076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3"/>
          <p:cNvSpPr>
            <a:spLocks noGrp="1" noChangeArrowheads="1"/>
          </p:cNvSpPr>
          <p:nvPr>
            <p:ph idx="4294967295"/>
          </p:nvPr>
        </p:nvSpPr>
        <p:spPr>
          <a:xfrm>
            <a:off x="457200" y="1600200"/>
            <a:ext cx="8229600" cy="4525963"/>
          </a:xfrm>
          <a:prstGeom prst="rect">
            <a:avLst/>
          </a:prstGeom>
        </p:spPr>
        <p:txBody>
          <a:bodyPr>
            <a:normAutofit/>
          </a:bodyPr>
          <a:lstStyle/>
          <a:p>
            <a:pPr algn="ctr" eaLnBrk="1" hangingPunct="1">
              <a:buFontTx/>
              <a:buNone/>
            </a:pPr>
            <a:r>
              <a:rPr lang="en-US" altLang="ko-KR" sz="4000" dirty="0" smtClean="0">
                <a:ea typeface="Century Gothic"/>
              </a:rPr>
              <a:t>	And when the oceans rage</a:t>
            </a:r>
            <a:br>
              <a:rPr lang="en-US" altLang="ko-KR" sz="4000" dirty="0" smtClean="0">
                <a:ea typeface="Century Gothic"/>
              </a:rPr>
            </a:br>
            <a:r>
              <a:rPr lang="en-US" altLang="ko-KR" sz="4000" dirty="0" smtClean="0">
                <a:ea typeface="Century Gothic"/>
              </a:rPr>
              <a:t>I don't have to be afraid</a:t>
            </a:r>
            <a:br>
              <a:rPr lang="en-US" altLang="ko-KR" sz="4000" dirty="0" smtClean="0">
                <a:ea typeface="Century Gothic"/>
              </a:rPr>
            </a:br>
            <a:endParaRPr lang="ko-KR" altLang="en-US" sz="4000" dirty="0" smtClean="0">
              <a:ea typeface="Century Gothic"/>
            </a:endParaRPr>
          </a:p>
        </p:txBody>
      </p:sp>
      <p:pic>
        <p:nvPicPr>
          <p:cNvPr id="3" name="Picture 2"/>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547991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457200" y="1600200"/>
            <a:ext cx="8229600" cy="4525963"/>
          </a:xfrm>
          <a:prstGeom prst="rect">
            <a:avLst/>
          </a:prstGeom>
        </p:spPr>
        <p:txBody>
          <a:bodyPr>
            <a:normAutofit/>
          </a:bodyPr>
          <a:lstStyle/>
          <a:p>
            <a:pPr marL="0" indent="0" algn="ctr">
              <a:buNone/>
            </a:pPr>
            <a:r>
              <a:rPr lang="en-US" altLang="ko-KR" sz="4000" dirty="0">
                <a:ea typeface="Century Gothic"/>
              </a:rPr>
              <a:t>Because I know that </a:t>
            </a:r>
            <a:r>
              <a:rPr lang="en-US" altLang="ko-KR" sz="4000" dirty="0" smtClean="0">
                <a:ea typeface="Century Gothic"/>
              </a:rPr>
              <a:t>                                You </a:t>
            </a:r>
            <a:r>
              <a:rPr lang="en-US" altLang="ko-KR" sz="4000" dirty="0">
                <a:ea typeface="Century Gothic"/>
              </a:rPr>
              <a:t>love me</a:t>
            </a:r>
            <a:br>
              <a:rPr lang="en-US" altLang="ko-KR" sz="4000" dirty="0">
                <a:ea typeface="Century Gothic"/>
              </a:rPr>
            </a:br>
            <a:endParaRPr lang="ko-KR" altLang="en-US" sz="4000" dirty="0">
              <a:ea typeface="Century Gothic"/>
            </a:endParaRPr>
          </a:p>
          <a:p>
            <a:pPr marL="0" indent="0" algn="ctr">
              <a:buNone/>
            </a:pPr>
            <a:endParaRPr lang="en-US" sz="4000" dirty="0"/>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55422745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p:spPr>
        <p:txBody>
          <a:bodyPr/>
          <a:lstStyle/>
          <a:p>
            <a:r>
              <a:rPr lang="en-US" sz="6000" b="1" dirty="0" smtClean="0">
                <a:solidFill>
                  <a:schemeClr val="tx2"/>
                </a:solidFill>
                <a:latin typeface="GeosansLight"/>
                <a:cs typeface="GeosansLight"/>
              </a:rPr>
              <a:t>Romans 15:6</a:t>
            </a:r>
            <a:endParaRPr lang="en-US" sz="6000" dirty="0">
              <a:solidFill>
                <a:srgbClr val="262626"/>
              </a:solidFill>
              <a:latin typeface="GeosansLight"/>
              <a:cs typeface="GeosansLight"/>
            </a:endParaRPr>
          </a:p>
        </p:txBody>
      </p:sp>
      <p:sp>
        <p:nvSpPr>
          <p:cNvPr id="3" name="Content Placeholder 2"/>
          <p:cNvSpPr>
            <a:spLocks noGrp="1"/>
          </p:cNvSpPr>
          <p:nvPr>
            <p:ph idx="4294967295"/>
          </p:nvPr>
        </p:nvSpPr>
        <p:spPr>
          <a:xfrm>
            <a:off x="980115" y="1830356"/>
            <a:ext cx="7199762" cy="4295807"/>
          </a:xfrm>
          <a:prstGeom prst="rect">
            <a:avLst/>
          </a:prstGeom>
        </p:spPr>
        <p:txBody>
          <a:bodyPr>
            <a:noAutofit/>
          </a:bodyPr>
          <a:lstStyle/>
          <a:p>
            <a:pPr marL="0" indent="0">
              <a:buNone/>
            </a:pPr>
            <a:r>
              <a:rPr lang="en-US" sz="3200" baseline="30000" dirty="0" smtClean="0"/>
              <a:t>6</a:t>
            </a:r>
            <a:r>
              <a:rPr lang="en-US" sz="3200" dirty="0" smtClean="0"/>
              <a:t> so that with </a:t>
            </a:r>
            <a:r>
              <a:rPr lang="en-US" sz="3200" b="1" dirty="0" smtClean="0">
                <a:solidFill>
                  <a:schemeClr val="tx2"/>
                </a:solidFill>
              </a:rPr>
              <a:t>one accord</a:t>
            </a:r>
            <a:r>
              <a:rPr lang="en-US" sz="3200" dirty="0" smtClean="0"/>
              <a:t> you may with </a:t>
            </a:r>
            <a:r>
              <a:rPr lang="en-US" sz="3200" b="1" dirty="0" smtClean="0">
                <a:solidFill>
                  <a:schemeClr val="tx2"/>
                </a:solidFill>
              </a:rPr>
              <a:t>one</a:t>
            </a:r>
            <a:r>
              <a:rPr lang="en-US" sz="3200" dirty="0" smtClean="0"/>
              <a:t> voice glorify the God </a:t>
            </a:r>
            <a:r>
              <a:rPr lang="en-US" sz="3200" spc="-150" dirty="0" err="1" smtClean="0"/>
              <a:t>andFather</a:t>
            </a:r>
            <a:r>
              <a:rPr lang="en-US" sz="3200" spc="-150" dirty="0" smtClean="0"/>
              <a:t> of our Lord Jesus Christ. (NASB)</a:t>
            </a:r>
          </a:p>
          <a:p>
            <a:pPr marL="0" indent="0">
              <a:buNone/>
            </a:pPr>
            <a:endParaRPr lang="en-US" sz="3200" dirty="0" smtClean="0"/>
          </a:p>
          <a:p>
            <a:pPr marL="0" indent="0">
              <a:buNone/>
            </a:pPr>
            <a:r>
              <a:rPr lang="ko-KR" altLang="en-US" sz="3200" dirty="0" smtClean="0">
                <a:solidFill>
                  <a:schemeClr val="tx2"/>
                </a:solidFill>
              </a:rPr>
              <a:t>한마음</a:t>
            </a:r>
            <a:r>
              <a:rPr lang="ko-KR" altLang="en-US" sz="3200" dirty="0" smtClean="0"/>
              <a:t>과 한 입으로 하나님 곧 우리 주 예수 그리스도의 아버지께 영광을 돌리게 하려 하노라 </a:t>
            </a:r>
            <a:r>
              <a:rPr lang="en-US" altLang="ko-KR" sz="3200" dirty="0" smtClean="0"/>
              <a:t>(</a:t>
            </a:r>
            <a:r>
              <a:rPr lang="ko-KR" altLang="en-US" sz="3200" dirty="0" smtClean="0"/>
              <a:t>롬 </a:t>
            </a:r>
            <a:r>
              <a:rPr lang="en-US" altLang="ko-KR" sz="3200" dirty="0" smtClean="0"/>
              <a:t>15:6)</a:t>
            </a:r>
            <a:endParaRPr lang="en-US" sz="3200" dirty="0"/>
          </a:p>
        </p:txBody>
      </p:sp>
      <p:pic>
        <p:nvPicPr>
          <p:cNvPr id="6" name="Picture 5"/>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3348495782"/>
      </p:ext>
    </p:extLst>
  </p:cSld>
  <p:clrMapOvr>
    <a:masterClrMapping/>
  </p:clrMapOvr>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457200" y="1600200"/>
            <a:ext cx="8229600" cy="4525963"/>
          </a:xfrm>
          <a:prstGeom prst="rect">
            <a:avLst/>
          </a:prstGeom>
        </p:spPr>
        <p:txBody>
          <a:bodyPr>
            <a:normAutofit/>
          </a:bodyPr>
          <a:lstStyle/>
          <a:p>
            <a:pPr algn="ctr">
              <a:buNone/>
            </a:pPr>
            <a:r>
              <a:rPr lang="en-US" altLang="ko-KR" sz="4000" dirty="0" smtClean="0">
                <a:ea typeface="Century Gothic"/>
              </a:rPr>
              <a:t>Your love never fails</a:t>
            </a:r>
            <a:br>
              <a:rPr lang="en-US" altLang="ko-KR" sz="4000" dirty="0" smtClean="0">
                <a:ea typeface="Century Gothic"/>
              </a:rPr>
            </a:br>
            <a:endParaRPr lang="ko-KR" altLang="en-US" sz="4000" dirty="0">
              <a:ea typeface="Century Gothic"/>
            </a:endParaRPr>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3896413391"/>
      </p:ext>
    </p:extLst>
  </p:cSld>
  <p:clrMapOvr>
    <a:masterClrMapping/>
  </p:clrMapOvr>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3109152829"/>
      </p:ext>
    </p:extLst>
  </p:cSld>
  <p:clrMapOvr>
    <a:masterClrMapping/>
  </p:clrMapOvr>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20"/>
            <a:ext cx="7924800" cy="1611750"/>
          </a:xfrm>
        </p:spPr>
        <p:txBody>
          <a:bodyPr/>
          <a:lstStyle/>
          <a:p>
            <a:r>
              <a:rPr lang="en-US" sz="6000" b="1" dirty="0">
                <a:solidFill>
                  <a:srgbClr val="DD0323"/>
                </a:solidFill>
                <a:latin typeface="GeosansLight"/>
                <a:cs typeface="GeosansLight"/>
              </a:rPr>
              <a:t>Psalm 91:</a:t>
            </a:r>
            <a:r>
              <a:rPr lang="en-US" sz="6000" b="1" dirty="0" smtClean="0">
                <a:solidFill>
                  <a:srgbClr val="DD0323"/>
                </a:solidFill>
                <a:latin typeface="GeosansLight"/>
                <a:cs typeface="GeosansLight"/>
              </a:rPr>
              <a:t>14</a:t>
            </a:r>
            <a:endParaRPr lang="en-US" sz="6000" dirty="0">
              <a:solidFill>
                <a:schemeClr val="bg1">
                  <a:lumMod val="85000"/>
                  <a:lumOff val="15000"/>
                </a:schemeClr>
              </a:solidFill>
              <a:latin typeface="GeosansLight"/>
              <a:cs typeface="GeosansLight"/>
            </a:endParaRPr>
          </a:p>
        </p:txBody>
      </p:sp>
      <p:sp>
        <p:nvSpPr>
          <p:cNvPr id="3" name="Content Placeholder 2"/>
          <p:cNvSpPr>
            <a:spLocks noGrp="1"/>
          </p:cNvSpPr>
          <p:nvPr>
            <p:ph idx="4294967295"/>
          </p:nvPr>
        </p:nvSpPr>
        <p:spPr>
          <a:xfrm>
            <a:off x="980466" y="1821018"/>
            <a:ext cx="7553934" cy="4305145"/>
          </a:xfrm>
          <a:prstGeom prst="rect">
            <a:avLst/>
          </a:prstGeom>
        </p:spPr>
        <p:txBody>
          <a:bodyPr>
            <a:normAutofit/>
          </a:bodyPr>
          <a:lstStyle/>
          <a:p>
            <a:pPr marL="0" indent="0">
              <a:lnSpc>
                <a:spcPct val="70000"/>
              </a:lnSpc>
              <a:buNone/>
            </a:pPr>
            <a:r>
              <a:rPr lang="en-US" sz="3200" dirty="0" smtClean="0"/>
              <a:t>“</a:t>
            </a:r>
            <a:r>
              <a:rPr lang="en-US" sz="3200" dirty="0"/>
              <a:t>Because </a:t>
            </a:r>
            <a:r>
              <a:rPr lang="en-US" sz="3200" dirty="0" smtClean="0"/>
              <a:t>he </a:t>
            </a:r>
            <a:r>
              <a:rPr lang="en-US" sz="3200" dirty="0"/>
              <a:t>loves me,</a:t>
            </a:r>
            <a:r>
              <a:rPr lang="en-US" sz="3200" dirty="0" smtClean="0"/>
              <a:t>”</a:t>
            </a:r>
          </a:p>
          <a:p>
            <a:pPr marL="0" indent="0">
              <a:lnSpc>
                <a:spcPct val="70000"/>
              </a:lnSpc>
              <a:buNone/>
            </a:pPr>
            <a:r>
              <a:rPr lang="en-US" sz="3200" dirty="0" smtClean="0"/>
              <a:t>    says </a:t>
            </a:r>
            <a:r>
              <a:rPr lang="en-US" sz="3200" dirty="0"/>
              <a:t>the LORD, </a:t>
            </a:r>
            <a:endParaRPr lang="en-US" sz="3200" dirty="0" smtClean="0"/>
          </a:p>
          <a:p>
            <a:pPr marL="0" indent="0">
              <a:lnSpc>
                <a:spcPct val="70000"/>
              </a:lnSpc>
              <a:buNone/>
            </a:pPr>
            <a:r>
              <a:rPr lang="en-US" sz="3200" dirty="0" smtClean="0"/>
              <a:t>“</a:t>
            </a:r>
            <a:r>
              <a:rPr lang="en-US" sz="3200" dirty="0"/>
              <a:t>I will rescue him; </a:t>
            </a:r>
            <a:r>
              <a:rPr lang="en-US" sz="3200" dirty="0" smtClean="0"/>
              <a:t>I </a:t>
            </a:r>
            <a:r>
              <a:rPr lang="en-US" sz="3200" dirty="0"/>
              <a:t>will protect him, </a:t>
            </a:r>
            <a:endParaRPr lang="en-US" sz="3200" dirty="0" smtClean="0"/>
          </a:p>
          <a:p>
            <a:pPr marL="0" indent="0">
              <a:lnSpc>
                <a:spcPct val="70000"/>
              </a:lnSpc>
              <a:buNone/>
            </a:pPr>
            <a:r>
              <a:rPr lang="en-US" sz="3200" dirty="0" smtClean="0"/>
              <a:t>    for </a:t>
            </a:r>
            <a:r>
              <a:rPr lang="en-US" sz="3200" dirty="0"/>
              <a:t>he acknowledges my </a:t>
            </a:r>
            <a:r>
              <a:rPr lang="en-US" sz="3200" dirty="0" smtClean="0"/>
              <a:t>name…”</a:t>
            </a:r>
            <a:endParaRPr lang="en-US" sz="3200" dirty="0"/>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3964681411"/>
      </p:ext>
    </p:extLst>
  </p:cSld>
  <p:clrMapOvr>
    <a:masterClrMapping/>
  </p:clrMapOvr>
  <p:timing>
    <p:tnLst>
      <p:par>
        <p:cTn xmlns:p14="http://schemas.microsoft.com/office/powerpoint/2010/mai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8000" b="1" dirty="0" smtClean="0">
                <a:solidFill>
                  <a:schemeClr val="accent1"/>
                </a:solidFill>
                <a:latin typeface="GeosansLight"/>
                <a:cs typeface="GeosansLight"/>
              </a:rPr>
              <a:t>RESCUE</a:t>
            </a:r>
            <a:endParaRPr lang="en-US" sz="8000" b="1" spc="0" dirty="0">
              <a:solidFill>
                <a:schemeClr val="bg1"/>
              </a:solidFill>
              <a:latin typeface="GeosansLight"/>
              <a:cs typeface="GeosansLight"/>
            </a:endParaRPr>
          </a:p>
        </p:txBody>
      </p:sp>
    </p:spTree>
    <p:extLst>
      <p:ext uri="{BB962C8B-B14F-4D97-AF65-F5344CB8AC3E}">
        <p14:creationId xmlns:p14="http://schemas.microsoft.com/office/powerpoint/2010/main" val="3474196000"/>
      </p:ext>
    </p:extLst>
  </p:cSld>
  <p:clrMapOvr>
    <a:masterClrMapping/>
  </p:clrMapOvr>
  <p:timing>
    <p:tnLst>
      <p:par>
        <p:cTn xmlns:p14="http://schemas.microsoft.com/office/powerpoint/2010/mai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457200" y="1600200"/>
            <a:ext cx="8229600" cy="4525963"/>
          </a:xfrm>
          <a:prstGeom prst="rect">
            <a:avLst/>
          </a:prstGeom>
        </p:spPr>
        <p:txBody>
          <a:bodyPr>
            <a:normAutofit/>
          </a:bodyPr>
          <a:lstStyle/>
          <a:p>
            <a:pPr marL="0" indent="0" algn="ctr">
              <a:buNone/>
            </a:pPr>
            <a:r>
              <a:rPr lang="en-US" sz="4000" dirty="0"/>
              <a:t>You are the source of life</a:t>
            </a:r>
            <a:br>
              <a:rPr lang="en-US" sz="4000" dirty="0"/>
            </a:br>
            <a:r>
              <a:rPr lang="en-US" sz="4000" dirty="0"/>
              <a:t>I can't be left behind</a:t>
            </a:r>
            <a:r>
              <a:rPr lang="en-US" dirty="0"/>
              <a:t/>
            </a:r>
            <a:br>
              <a:rPr lang="en-US" dirty="0"/>
            </a:br>
            <a:endParaRPr lang="en-US" dirty="0"/>
          </a:p>
        </p:txBody>
      </p:sp>
      <p:pic>
        <p:nvPicPr>
          <p:cNvPr id="6" name="Picture 5"/>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1661346216"/>
      </p:ext>
    </p:extLst>
  </p:cSld>
  <p:clrMapOvr>
    <a:masterClrMapping/>
  </p:clrMapOvr>
  <p:timing>
    <p:tnLst>
      <p:par>
        <p:cTn xmlns:p14="http://schemas.microsoft.com/office/powerpoint/2010/mai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457200" y="1600200"/>
            <a:ext cx="8229600" cy="4525963"/>
          </a:xfrm>
          <a:prstGeom prst="rect">
            <a:avLst/>
          </a:prstGeom>
        </p:spPr>
        <p:txBody>
          <a:bodyPr>
            <a:normAutofit/>
          </a:bodyPr>
          <a:lstStyle/>
          <a:p>
            <a:pPr marL="0" indent="0" algn="ctr">
              <a:buNone/>
            </a:pPr>
            <a:r>
              <a:rPr lang="en-US" sz="4000" dirty="0"/>
              <a:t>No one else will do</a:t>
            </a:r>
            <a:br>
              <a:rPr lang="en-US" sz="4000" dirty="0"/>
            </a:br>
            <a:r>
              <a:rPr lang="en-US" sz="4000" dirty="0"/>
              <a:t>I will take hold of You</a:t>
            </a:r>
            <a:br>
              <a:rPr lang="en-US" sz="4000" dirty="0"/>
            </a:br>
            <a:r>
              <a:rPr lang="en-US" sz="4000" dirty="0"/>
              <a:t/>
            </a:r>
            <a:br>
              <a:rPr lang="en-US" sz="4000" dirty="0"/>
            </a:br>
            <a:endParaRPr lang="en-US" sz="4000" dirty="0"/>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4240405427"/>
      </p:ext>
    </p:extLst>
  </p:cSld>
  <p:clrMapOvr>
    <a:masterClrMapping/>
  </p:clrMapOvr>
  <p:timing>
    <p:tnLst>
      <p:par>
        <p:cTn xmlns:p14="http://schemas.microsoft.com/office/powerpoint/2010/mai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457200" y="1600200"/>
            <a:ext cx="8229600" cy="4525963"/>
          </a:xfrm>
          <a:prstGeom prst="rect">
            <a:avLst/>
          </a:prstGeom>
        </p:spPr>
        <p:txBody>
          <a:bodyPr>
            <a:normAutofit/>
          </a:bodyPr>
          <a:lstStyle/>
          <a:p>
            <a:pPr marL="0" indent="0" algn="ctr">
              <a:buNone/>
            </a:pPr>
            <a:r>
              <a:rPr lang="en-US" sz="4000" dirty="0"/>
              <a:t>I need You Jesus </a:t>
            </a:r>
            <a:r>
              <a:rPr lang="en-US" sz="4000" dirty="0" smtClean="0"/>
              <a:t>                                to </a:t>
            </a:r>
            <a:r>
              <a:rPr lang="en-US" sz="4000" dirty="0"/>
              <a:t>come to my rescue</a:t>
            </a:r>
            <a:br>
              <a:rPr lang="en-US" sz="4000" dirty="0"/>
            </a:br>
            <a:r>
              <a:rPr lang="en-US" sz="4000" dirty="0"/>
              <a:t>Where else can I go?</a:t>
            </a:r>
            <a:br>
              <a:rPr lang="en-US" sz="4000" dirty="0"/>
            </a:br>
            <a:endParaRPr lang="en-US" sz="4000" dirty="0"/>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57321310"/>
      </p:ext>
    </p:extLst>
  </p:cSld>
  <p:clrMapOvr>
    <a:masterClrMapping/>
  </p:clrMapOvr>
  <p:timing>
    <p:tnLst>
      <p:par>
        <p:cTn xmlns:p14="http://schemas.microsoft.com/office/powerpoint/2010/mai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457200" y="1600200"/>
            <a:ext cx="8229600" cy="4525963"/>
          </a:xfrm>
          <a:prstGeom prst="rect">
            <a:avLst/>
          </a:prstGeom>
        </p:spPr>
        <p:txBody>
          <a:bodyPr>
            <a:normAutofit/>
          </a:bodyPr>
          <a:lstStyle/>
          <a:p>
            <a:pPr marL="0" indent="0" algn="ctr">
              <a:buNone/>
            </a:pPr>
            <a:r>
              <a:rPr lang="en-US" sz="4000" dirty="0"/>
              <a:t>There's no other </a:t>
            </a:r>
            <a:r>
              <a:rPr lang="en-US" sz="4000" dirty="0" smtClean="0"/>
              <a:t>name by        which </a:t>
            </a:r>
            <a:r>
              <a:rPr lang="en-US" sz="4000" dirty="0"/>
              <a:t>I am saved</a:t>
            </a:r>
            <a:br>
              <a:rPr lang="en-US" sz="4000" dirty="0"/>
            </a:br>
            <a:r>
              <a:rPr lang="en-US" sz="4000" dirty="0"/>
              <a:t/>
            </a:r>
            <a:br>
              <a:rPr lang="en-US" sz="4000" dirty="0"/>
            </a:br>
            <a:endParaRPr lang="en-US" sz="4000" dirty="0"/>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28658465"/>
      </p:ext>
    </p:extLst>
  </p:cSld>
  <p:clrMapOvr>
    <a:masterClrMapping/>
  </p:clrMapOvr>
  <p:timing>
    <p:tnLst>
      <p:par>
        <p:cTn xmlns:p14="http://schemas.microsoft.com/office/powerpoint/2010/mai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600200"/>
            <a:ext cx="8229600" cy="4525963"/>
          </a:xfrm>
          <a:prstGeom prst="rect">
            <a:avLst/>
          </a:prstGeom>
        </p:spPr>
        <p:txBody>
          <a:bodyPr>
            <a:normAutofit/>
          </a:bodyPr>
          <a:lstStyle/>
          <a:p>
            <a:pPr marL="0" indent="0" algn="ctr">
              <a:buNone/>
            </a:pPr>
            <a:r>
              <a:rPr lang="en-US" sz="4000" dirty="0"/>
              <a:t>Capture me </a:t>
            </a:r>
            <a:r>
              <a:rPr lang="en-US" sz="4000" dirty="0" smtClean="0"/>
              <a:t>with </a:t>
            </a:r>
            <a:r>
              <a:rPr lang="en-US" sz="4000" dirty="0"/>
              <a:t>grace</a:t>
            </a:r>
            <a:br>
              <a:rPr lang="en-US" sz="4000" dirty="0"/>
            </a:br>
            <a:r>
              <a:rPr lang="en-US" sz="4000" dirty="0"/>
              <a:t>I will follow You</a:t>
            </a:r>
            <a:br>
              <a:rPr lang="en-US" sz="4000" dirty="0"/>
            </a:br>
            <a:endParaRPr lang="en-US" sz="4000" dirty="0"/>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1918459028"/>
      </p:ext>
    </p:extLst>
  </p:cSld>
  <p:clrMapOvr>
    <a:masterClrMapping/>
  </p:clrMapOvr>
  <p:timing>
    <p:tnLst>
      <p:par>
        <p:cTn xmlns:p14="http://schemas.microsoft.com/office/powerpoint/2010/mai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457200" y="1600200"/>
            <a:ext cx="8229600" cy="4525963"/>
          </a:xfrm>
          <a:prstGeom prst="rect">
            <a:avLst/>
          </a:prstGeom>
        </p:spPr>
        <p:txBody>
          <a:bodyPr>
            <a:normAutofit/>
          </a:bodyPr>
          <a:lstStyle/>
          <a:p>
            <a:pPr marL="0" indent="0" algn="ctr">
              <a:buNone/>
            </a:pPr>
            <a:r>
              <a:rPr lang="en-US" sz="4000" dirty="0"/>
              <a:t>I need You Jesus </a:t>
            </a:r>
            <a:r>
              <a:rPr lang="en-US" sz="4000" dirty="0" smtClean="0"/>
              <a:t>                                to </a:t>
            </a:r>
            <a:r>
              <a:rPr lang="en-US" sz="4000" dirty="0"/>
              <a:t>come to my rescue</a:t>
            </a:r>
            <a:br>
              <a:rPr lang="en-US" sz="4000" dirty="0"/>
            </a:br>
            <a:r>
              <a:rPr lang="en-US" sz="4000" dirty="0"/>
              <a:t>Where else can I go?</a:t>
            </a:r>
            <a:br>
              <a:rPr lang="en-US" sz="4000" dirty="0"/>
            </a:br>
            <a:endParaRPr lang="en-US" sz="4000" dirty="0"/>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146543024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JUNGBU-t-shirt-red.png"/>
          <p:cNvPicPr>
            <a:picLocks noGrp="1" noChangeAspect="1"/>
          </p:cNvPicPr>
          <p:nvPr>
            <p:ph sz="quarter" idx="13"/>
          </p:nvPr>
        </p:nvPicPr>
        <p:blipFill rotWithShape="1">
          <a:blip r:embed="rId3">
            <a:extLst>
              <a:ext uri="{28A0092B-C50C-407E-A947-70E740481C1C}">
                <a14:useLocalDpi xmlns:a14="http://schemas.microsoft.com/office/drawing/2010/main" val="0"/>
              </a:ext>
            </a:extLst>
          </a:blip>
          <a:srcRect t="3252" b="-1933"/>
          <a:stretch/>
        </p:blipFill>
        <p:spPr>
          <a:xfrm>
            <a:off x="3962400" y="507999"/>
            <a:ext cx="4648200" cy="6487583"/>
          </a:xfrm>
        </p:spPr>
      </p:pic>
      <p:sp>
        <p:nvSpPr>
          <p:cNvPr id="13" name="Title 12"/>
          <p:cNvSpPr>
            <a:spLocks noGrp="1"/>
          </p:cNvSpPr>
          <p:nvPr>
            <p:ph type="title"/>
          </p:nvPr>
        </p:nvSpPr>
        <p:spPr/>
        <p:txBody>
          <a:bodyPr/>
          <a:lstStyle/>
          <a:p>
            <a:r>
              <a:rPr lang="en-US" sz="6000" b="1" dirty="0" smtClean="0">
                <a:solidFill>
                  <a:schemeClr val="accent1"/>
                </a:solidFill>
                <a:latin typeface="GeosansLight"/>
                <a:cs typeface="GeosansLight"/>
              </a:rPr>
              <a:t>JUNGBU CHURCH</a:t>
            </a:r>
            <a:endParaRPr lang="en-US" sz="6000" b="1" dirty="0">
              <a:solidFill>
                <a:schemeClr val="bg1"/>
              </a:solidFill>
              <a:latin typeface="GeosansLight"/>
              <a:cs typeface="GeosansLight"/>
            </a:endParaRPr>
          </a:p>
        </p:txBody>
      </p:sp>
      <p:sp>
        <p:nvSpPr>
          <p:cNvPr id="14" name="Text Placeholder 13"/>
          <p:cNvSpPr>
            <a:spLocks noGrp="1"/>
          </p:cNvSpPr>
          <p:nvPr>
            <p:ph type="body" sz="half" idx="2"/>
          </p:nvPr>
        </p:nvSpPr>
        <p:spPr>
          <a:xfrm>
            <a:off x="2373088" y="2545080"/>
            <a:ext cx="1390650" cy="3169920"/>
          </a:xfrm>
        </p:spPr>
        <p:txBody>
          <a:bodyPr>
            <a:normAutofit/>
          </a:bodyPr>
          <a:lstStyle/>
          <a:p>
            <a:r>
              <a:rPr lang="en-US" b="1" dirty="0" smtClean="0">
                <a:solidFill>
                  <a:schemeClr val="accent1"/>
                </a:solidFill>
              </a:rPr>
              <a:t>Service Time: </a:t>
            </a:r>
            <a:r>
              <a:rPr lang="en-US" dirty="0" smtClean="0"/>
              <a:t>4:30pm Sunday</a:t>
            </a:r>
          </a:p>
          <a:p>
            <a:r>
              <a:rPr lang="en-US" b="1" dirty="0" smtClean="0">
                <a:solidFill>
                  <a:schemeClr val="accent1"/>
                </a:solidFill>
              </a:rPr>
              <a:t>Location:   </a:t>
            </a:r>
            <a:r>
              <a:rPr lang="en-US" dirty="0" smtClean="0"/>
              <a:t>3</a:t>
            </a:r>
            <a:r>
              <a:rPr lang="en-US" baseline="30000" dirty="0" smtClean="0"/>
              <a:t>rd</a:t>
            </a:r>
            <a:r>
              <a:rPr lang="en-US" dirty="0" smtClean="0"/>
              <a:t> floor of </a:t>
            </a:r>
            <a:r>
              <a:rPr lang="en-US" dirty="0" err="1" smtClean="0"/>
              <a:t>Edu</a:t>
            </a:r>
            <a:r>
              <a:rPr lang="en-US" dirty="0" smtClean="0"/>
              <a:t>. Bld.</a:t>
            </a:r>
          </a:p>
          <a:p>
            <a:r>
              <a:rPr lang="en-US" b="1" dirty="0" smtClean="0">
                <a:solidFill>
                  <a:schemeClr val="accent1"/>
                </a:solidFill>
              </a:rPr>
              <a:t>Pastor: </a:t>
            </a:r>
            <a:r>
              <a:rPr lang="en-US" dirty="0" smtClean="0"/>
              <a:t>Brian </a:t>
            </a:r>
            <a:r>
              <a:rPr lang="en-US" dirty="0" err="1" smtClean="0"/>
              <a:t>Heldenbrand</a:t>
            </a:r>
            <a:endParaRPr lang="en-US" dirty="0" smtClean="0"/>
          </a:p>
        </p:txBody>
      </p:sp>
      <p:pic>
        <p:nvPicPr>
          <p:cNvPr id="759813" name="Picture 5" descr="C:\Documents and Settings\Administrator\My Documents\Design\Sites\One Accord\img\images\images\images\jungbu-bld.jpg"/>
          <p:cNvPicPr>
            <a:picLocks noChangeAspect="1" noChangeArrowheads="1"/>
          </p:cNvPicPr>
          <p:nvPr/>
        </p:nvPicPr>
        <p:blipFill>
          <a:blip r:embed="rId4"/>
          <a:srcRect/>
          <a:stretch>
            <a:fillRect/>
          </a:stretch>
        </p:blipFill>
        <p:spPr bwMode="auto">
          <a:xfrm>
            <a:off x="612648" y="2547891"/>
            <a:ext cx="1581150" cy="2381250"/>
          </a:xfrm>
          <a:prstGeom prst="rect">
            <a:avLst/>
          </a:prstGeom>
          <a:noFill/>
        </p:spPr>
      </p:pic>
      <p:pic>
        <p:nvPicPr>
          <p:cNvPr id="759814" name="Picture 6" descr="C:\Documents and Settings\Administrator\My Documents\Design\Sites\One Accord\img\images\images\images\jungbu-pastor-brian.jpg"/>
          <p:cNvPicPr>
            <a:picLocks noChangeAspect="1" noChangeArrowheads="1"/>
          </p:cNvPicPr>
          <p:nvPr/>
        </p:nvPicPr>
        <p:blipFill>
          <a:blip r:embed="rId5"/>
          <a:srcRect/>
          <a:stretch>
            <a:fillRect/>
          </a:stretch>
        </p:blipFill>
        <p:spPr bwMode="auto">
          <a:xfrm>
            <a:off x="2549562" y="4703371"/>
            <a:ext cx="666750" cy="857250"/>
          </a:xfrm>
          <a:prstGeom prst="rect">
            <a:avLst/>
          </a:prstGeom>
          <a:noFill/>
        </p:spPr>
      </p:pic>
    </p:spTree>
    <p:extLst>
      <p:ext uri="{BB962C8B-B14F-4D97-AF65-F5344CB8AC3E}">
        <p14:creationId xmlns:p14="http://schemas.microsoft.com/office/powerpoint/2010/main" val="12074377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457200" y="1600200"/>
            <a:ext cx="8229600" cy="4525963"/>
          </a:xfrm>
          <a:prstGeom prst="rect">
            <a:avLst/>
          </a:prstGeom>
        </p:spPr>
        <p:txBody>
          <a:bodyPr>
            <a:normAutofit/>
          </a:bodyPr>
          <a:lstStyle/>
          <a:p>
            <a:pPr marL="0" indent="0" algn="ctr">
              <a:buNone/>
            </a:pPr>
            <a:r>
              <a:rPr lang="en-US" sz="4000" dirty="0"/>
              <a:t>There's no other </a:t>
            </a:r>
            <a:r>
              <a:rPr lang="en-US" sz="4000" dirty="0" smtClean="0"/>
              <a:t>name by        which </a:t>
            </a:r>
            <a:r>
              <a:rPr lang="en-US" sz="4000" dirty="0"/>
              <a:t>I am saved</a:t>
            </a:r>
            <a:br>
              <a:rPr lang="en-US" sz="4000" dirty="0"/>
            </a:br>
            <a:r>
              <a:rPr lang="en-US" sz="4000" dirty="0"/>
              <a:t/>
            </a:r>
            <a:br>
              <a:rPr lang="en-US" sz="4000" dirty="0"/>
            </a:br>
            <a:endParaRPr lang="en-US" sz="4000" dirty="0"/>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1192301459"/>
      </p:ext>
    </p:extLst>
  </p:cSld>
  <p:clrMapOvr>
    <a:masterClrMapping/>
  </p:clrMapOvr>
  <p:timing>
    <p:tnLst>
      <p:par>
        <p:cTn xmlns:p14="http://schemas.microsoft.com/office/powerpoint/2010/mai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600200"/>
            <a:ext cx="8229600" cy="4525963"/>
          </a:xfrm>
          <a:prstGeom prst="rect">
            <a:avLst/>
          </a:prstGeom>
        </p:spPr>
        <p:txBody>
          <a:bodyPr>
            <a:normAutofit/>
          </a:bodyPr>
          <a:lstStyle/>
          <a:p>
            <a:pPr marL="0" indent="0" algn="ctr">
              <a:buNone/>
            </a:pPr>
            <a:r>
              <a:rPr lang="en-US" sz="4000" dirty="0"/>
              <a:t>Capture me </a:t>
            </a:r>
            <a:r>
              <a:rPr lang="en-US" sz="4000" dirty="0" smtClean="0"/>
              <a:t>with </a:t>
            </a:r>
            <a:r>
              <a:rPr lang="en-US" sz="4000" dirty="0"/>
              <a:t>grace</a:t>
            </a:r>
            <a:br>
              <a:rPr lang="en-US" sz="4000" dirty="0"/>
            </a:br>
            <a:r>
              <a:rPr lang="en-US" sz="4000" dirty="0"/>
              <a:t>I will follow You</a:t>
            </a:r>
            <a:br>
              <a:rPr lang="en-US" sz="4000" dirty="0"/>
            </a:br>
            <a:endParaRPr lang="en-US" sz="4000" dirty="0"/>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1239640166"/>
      </p:ext>
    </p:extLst>
  </p:cSld>
  <p:clrMapOvr>
    <a:masterClrMapping/>
  </p:clrMapOvr>
  <p:timing>
    <p:tnLst>
      <p:par>
        <p:cTn xmlns:p14="http://schemas.microsoft.com/office/powerpoint/2010/mai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457200" y="1600200"/>
            <a:ext cx="8229600" cy="4525963"/>
          </a:xfrm>
          <a:prstGeom prst="rect">
            <a:avLst/>
          </a:prstGeom>
        </p:spPr>
        <p:txBody>
          <a:bodyPr>
            <a:normAutofit/>
          </a:bodyPr>
          <a:lstStyle/>
          <a:p>
            <a:pPr marL="0" indent="0" algn="ctr">
              <a:buNone/>
            </a:pPr>
            <a:r>
              <a:rPr lang="en-US" sz="4000" dirty="0"/>
              <a:t>My heart is yours for life</a:t>
            </a:r>
            <a:br>
              <a:rPr lang="en-US" sz="4000" dirty="0"/>
            </a:br>
            <a:r>
              <a:rPr lang="en-US" sz="4000" dirty="0"/>
              <a:t>I need your hand in mine</a:t>
            </a:r>
            <a:br>
              <a:rPr lang="en-US" sz="4000" dirty="0"/>
            </a:br>
            <a:endParaRPr lang="en-US" sz="4000" dirty="0"/>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3770720126"/>
      </p:ext>
    </p:extLst>
  </p:cSld>
  <p:clrMapOvr>
    <a:masterClrMapping/>
  </p:clrMapOvr>
  <p:timing>
    <p:tnLst>
      <p:par>
        <p:cTn xmlns:p14="http://schemas.microsoft.com/office/powerpoint/2010/mai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457200" y="1600200"/>
            <a:ext cx="8229600" cy="4525963"/>
          </a:xfrm>
          <a:prstGeom prst="rect">
            <a:avLst/>
          </a:prstGeom>
        </p:spPr>
        <p:txBody>
          <a:bodyPr>
            <a:normAutofit/>
          </a:bodyPr>
          <a:lstStyle/>
          <a:p>
            <a:pPr marL="0" indent="0" algn="ctr">
              <a:buNone/>
            </a:pPr>
            <a:r>
              <a:rPr lang="en-US" sz="4000" dirty="0"/>
              <a:t>No one else will do</a:t>
            </a:r>
            <a:br>
              <a:rPr lang="en-US" sz="4000" dirty="0"/>
            </a:br>
            <a:r>
              <a:rPr lang="en-US" sz="4000" dirty="0"/>
              <a:t>I put my trust in </a:t>
            </a:r>
            <a:r>
              <a:rPr lang="en-US" sz="4000" dirty="0" smtClean="0"/>
              <a:t>You</a:t>
            </a:r>
            <a:r>
              <a:rPr lang="en-US" sz="4000" dirty="0"/>
              <a:t/>
            </a:r>
            <a:br>
              <a:rPr lang="en-US" sz="4000" dirty="0"/>
            </a:br>
            <a:r>
              <a:rPr lang="en-US" sz="4000" dirty="0"/>
              <a:t/>
            </a:r>
            <a:br>
              <a:rPr lang="en-US" sz="4000" dirty="0"/>
            </a:br>
            <a:endParaRPr lang="en-US" sz="4000" dirty="0"/>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1301756945"/>
      </p:ext>
    </p:extLst>
  </p:cSld>
  <p:clrMapOvr>
    <a:masterClrMapping/>
  </p:clrMapOvr>
  <p:timing>
    <p:tnLst>
      <p:par>
        <p:cTn xmlns:p14="http://schemas.microsoft.com/office/powerpoint/2010/mai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457200" y="1600200"/>
            <a:ext cx="8229600" cy="4525963"/>
          </a:xfrm>
          <a:prstGeom prst="rect">
            <a:avLst/>
          </a:prstGeom>
        </p:spPr>
        <p:txBody>
          <a:bodyPr>
            <a:normAutofit/>
          </a:bodyPr>
          <a:lstStyle/>
          <a:p>
            <a:pPr marL="0" indent="0" algn="ctr">
              <a:buNone/>
            </a:pPr>
            <a:r>
              <a:rPr lang="en-US" sz="4000" dirty="0"/>
              <a:t>I need </a:t>
            </a:r>
            <a:r>
              <a:rPr lang="en-US" sz="4000" dirty="0" smtClean="0"/>
              <a:t>you </a:t>
            </a:r>
            <a:r>
              <a:rPr lang="en-US" sz="4000" dirty="0"/>
              <a:t>Jesus </a:t>
            </a:r>
            <a:r>
              <a:rPr lang="en-US" sz="4000" dirty="0" smtClean="0"/>
              <a:t>                     come </a:t>
            </a:r>
            <a:r>
              <a:rPr lang="en-US" sz="4000" dirty="0"/>
              <a:t>to my rescue</a:t>
            </a:r>
            <a:br>
              <a:rPr lang="en-US" sz="4000" dirty="0"/>
            </a:br>
            <a:r>
              <a:rPr lang="en-US" sz="4000" dirty="0"/>
              <a:t>Tell me where else can I go?</a:t>
            </a:r>
            <a:br>
              <a:rPr lang="en-US" sz="4000" dirty="0"/>
            </a:br>
            <a:endParaRPr lang="en-US" sz="4000" dirty="0"/>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3019329128"/>
      </p:ext>
    </p:extLst>
  </p:cSld>
  <p:clrMapOvr>
    <a:masterClrMapping/>
  </p:clrMapOvr>
  <p:timing>
    <p:tnLst>
      <p:par>
        <p:cTn xmlns:p14="http://schemas.microsoft.com/office/powerpoint/2010/mai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457200" y="1600200"/>
            <a:ext cx="8229600" cy="4525963"/>
          </a:xfrm>
          <a:prstGeom prst="rect">
            <a:avLst/>
          </a:prstGeom>
        </p:spPr>
        <p:txBody>
          <a:bodyPr>
            <a:normAutofit/>
          </a:bodyPr>
          <a:lstStyle/>
          <a:p>
            <a:pPr marL="0" indent="0" algn="ctr">
              <a:buNone/>
            </a:pPr>
            <a:r>
              <a:rPr lang="en-US" sz="4000" dirty="0"/>
              <a:t>There's no other name </a:t>
            </a:r>
            <a:r>
              <a:rPr lang="en-US" sz="4000" dirty="0" smtClean="0"/>
              <a:t>                        by </a:t>
            </a:r>
            <a:r>
              <a:rPr lang="en-US" sz="4000" dirty="0"/>
              <a:t>which I am saved</a:t>
            </a:r>
            <a:br>
              <a:rPr lang="en-US" sz="4000" dirty="0"/>
            </a:br>
            <a:endParaRPr lang="en-US" sz="4000" dirty="0"/>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4168905740"/>
      </p:ext>
    </p:extLst>
  </p:cSld>
  <p:clrMapOvr>
    <a:masterClrMapping/>
  </p:clrMapOvr>
  <p:timing>
    <p:tnLst>
      <p:par>
        <p:cTn xmlns:p14="http://schemas.microsoft.com/office/powerpoint/2010/mai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600200"/>
            <a:ext cx="8229600" cy="4525963"/>
          </a:xfrm>
          <a:prstGeom prst="rect">
            <a:avLst/>
          </a:prstGeom>
        </p:spPr>
        <p:txBody>
          <a:bodyPr>
            <a:normAutofit/>
          </a:bodyPr>
          <a:lstStyle/>
          <a:p>
            <a:pPr marL="0" indent="0" algn="ctr">
              <a:buNone/>
            </a:pPr>
            <a:r>
              <a:rPr lang="en-US" sz="4000" dirty="0"/>
              <a:t>Capture me with grace</a:t>
            </a:r>
            <a:br>
              <a:rPr lang="en-US" sz="4000" dirty="0"/>
            </a:br>
            <a:r>
              <a:rPr lang="en-US" sz="4000" dirty="0"/>
              <a:t>I will follow </a:t>
            </a:r>
            <a:r>
              <a:rPr lang="en-US" sz="4000" dirty="0" smtClean="0"/>
              <a:t>You</a:t>
            </a:r>
            <a:r>
              <a:rPr lang="en-US" sz="4000" dirty="0"/>
              <a:t/>
            </a:r>
            <a:br>
              <a:rPr lang="en-US" sz="4000" dirty="0"/>
            </a:br>
            <a:endParaRPr lang="en-US" sz="4000" dirty="0"/>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985655099"/>
      </p:ext>
    </p:extLst>
  </p:cSld>
  <p:clrMapOvr>
    <a:masterClrMapping/>
  </p:clrMapOvr>
  <p:timing>
    <p:tnLst>
      <p:par>
        <p:cTn xmlns:p14="http://schemas.microsoft.com/office/powerpoint/2010/mai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457200" y="1600200"/>
            <a:ext cx="8229600" cy="4525963"/>
          </a:xfrm>
          <a:prstGeom prst="rect">
            <a:avLst/>
          </a:prstGeom>
        </p:spPr>
        <p:txBody>
          <a:bodyPr>
            <a:normAutofit/>
          </a:bodyPr>
          <a:lstStyle/>
          <a:p>
            <a:pPr marL="0" indent="0" algn="ctr">
              <a:buNone/>
            </a:pPr>
            <a:r>
              <a:rPr lang="en-US" dirty="0"/>
              <a:t/>
            </a:r>
            <a:br>
              <a:rPr lang="en-US" dirty="0"/>
            </a:br>
            <a:r>
              <a:rPr lang="en-US" sz="4000" dirty="0"/>
              <a:t>This world has nothing for me </a:t>
            </a:r>
            <a:r>
              <a:rPr lang="en-US" sz="4000" dirty="0" smtClean="0"/>
              <a:t>(x4)</a:t>
            </a:r>
            <a:r>
              <a:rPr lang="en-US" sz="4000" dirty="0"/>
              <a:t/>
            </a:r>
            <a:br>
              <a:rPr lang="en-US" sz="4000" dirty="0"/>
            </a:br>
            <a:r>
              <a:rPr lang="en-US" sz="4000" dirty="0"/>
              <a:t/>
            </a:r>
            <a:br>
              <a:rPr lang="en-US" sz="4000" dirty="0"/>
            </a:br>
            <a:endParaRPr lang="en-US" sz="4000" dirty="0"/>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172841138"/>
      </p:ext>
    </p:extLst>
  </p:cSld>
  <p:clrMapOvr>
    <a:masterClrMapping/>
  </p:clrMapOvr>
  <p:timing>
    <p:tnLst>
      <p:par>
        <p:cTn xmlns:p14="http://schemas.microsoft.com/office/powerpoint/2010/mai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457200" y="1600200"/>
            <a:ext cx="8229600" cy="4525963"/>
          </a:xfrm>
          <a:prstGeom prst="rect">
            <a:avLst/>
          </a:prstGeom>
        </p:spPr>
        <p:txBody>
          <a:bodyPr>
            <a:normAutofit/>
          </a:bodyPr>
          <a:lstStyle/>
          <a:p>
            <a:pPr marL="0" indent="0" algn="ctr">
              <a:buNone/>
            </a:pPr>
            <a:r>
              <a:rPr lang="en-US" sz="4000" dirty="0"/>
              <a:t>I need </a:t>
            </a:r>
            <a:r>
              <a:rPr lang="en-US" sz="4000" dirty="0" smtClean="0"/>
              <a:t>you </a:t>
            </a:r>
            <a:r>
              <a:rPr lang="en-US" sz="4000" dirty="0"/>
              <a:t>Jesus </a:t>
            </a:r>
            <a:r>
              <a:rPr lang="en-US" sz="4000" dirty="0" smtClean="0"/>
              <a:t>                     come </a:t>
            </a:r>
            <a:r>
              <a:rPr lang="en-US" sz="4000" dirty="0"/>
              <a:t>to my rescue</a:t>
            </a:r>
            <a:br>
              <a:rPr lang="en-US" sz="4000" dirty="0"/>
            </a:br>
            <a:r>
              <a:rPr lang="en-US" sz="4000" dirty="0"/>
              <a:t>Where else can I go?</a:t>
            </a:r>
            <a:br>
              <a:rPr lang="en-US" sz="4000" dirty="0"/>
            </a:br>
            <a:endParaRPr lang="en-US" sz="4000" dirty="0"/>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3527628943"/>
      </p:ext>
    </p:extLst>
  </p:cSld>
  <p:clrMapOvr>
    <a:masterClrMapping/>
  </p:clrMapOvr>
  <p:timing>
    <p:tnLst>
      <p:par>
        <p:cTn xmlns:p14="http://schemas.microsoft.com/office/powerpoint/2010/mai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457200" y="1600200"/>
            <a:ext cx="8229600" cy="4525963"/>
          </a:xfrm>
          <a:prstGeom prst="rect">
            <a:avLst/>
          </a:prstGeom>
        </p:spPr>
        <p:txBody>
          <a:bodyPr>
            <a:normAutofit/>
          </a:bodyPr>
          <a:lstStyle/>
          <a:p>
            <a:pPr marL="0" indent="0" algn="ctr">
              <a:buNone/>
            </a:pPr>
            <a:r>
              <a:rPr lang="en-US" sz="4000" dirty="0"/>
              <a:t>There's no other name </a:t>
            </a:r>
            <a:r>
              <a:rPr lang="en-US" sz="4000" dirty="0" smtClean="0"/>
              <a:t>by                        which </a:t>
            </a:r>
            <a:r>
              <a:rPr lang="en-US" sz="4000" dirty="0"/>
              <a:t>I am saved</a:t>
            </a:r>
            <a:br>
              <a:rPr lang="en-US" sz="4000" dirty="0"/>
            </a:br>
            <a:endParaRPr lang="en-US" sz="4000" dirty="0"/>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184771589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p:spPr>
        <p:txBody>
          <a:bodyPr/>
          <a:lstStyle/>
          <a:p>
            <a:r>
              <a:rPr lang="en-US" sz="6000" b="1" dirty="0" smtClean="0">
                <a:solidFill>
                  <a:schemeClr val="accent1"/>
                </a:solidFill>
                <a:latin typeface="GeosansLight"/>
                <a:cs typeface="GeosansLight"/>
              </a:rPr>
              <a:t>Psalm 133</a:t>
            </a:r>
            <a:endParaRPr lang="en-US" sz="6000" dirty="0">
              <a:solidFill>
                <a:schemeClr val="bg1">
                  <a:lumMod val="85000"/>
                  <a:lumOff val="15000"/>
                </a:schemeClr>
              </a:solidFill>
              <a:latin typeface="GeosansLight"/>
              <a:cs typeface="GeosansLight"/>
            </a:endParaRPr>
          </a:p>
        </p:txBody>
      </p:sp>
      <p:sp>
        <p:nvSpPr>
          <p:cNvPr id="3" name="Content Placeholder 2"/>
          <p:cNvSpPr>
            <a:spLocks noGrp="1"/>
          </p:cNvSpPr>
          <p:nvPr>
            <p:ph idx="4294967295"/>
          </p:nvPr>
        </p:nvSpPr>
        <p:spPr>
          <a:xfrm>
            <a:off x="980115" y="1830356"/>
            <a:ext cx="7199762" cy="4295807"/>
          </a:xfrm>
          <a:prstGeom prst="rect">
            <a:avLst/>
          </a:prstGeom>
        </p:spPr>
        <p:txBody>
          <a:bodyPr>
            <a:noAutofit/>
          </a:bodyPr>
          <a:lstStyle/>
          <a:p>
            <a:pPr>
              <a:buNone/>
            </a:pPr>
            <a:r>
              <a:rPr lang="en-US" sz="2400" b="1" baseline="30000" dirty="0" smtClean="0"/>
              <a:t>	1</a:t>
            </a:r>
            <a:r>
              <a:rPr lang="en-US" sz="2400" dirty="0" smtClean="0"/>
              <a:t> How good and pleasant it is </a:t>
            </a:r>
            <a:br>
              <a:rPr lang="en-US" sz="2400" dirty="0" smtClean="0"/>
            </a:br>
            <a:r>
              <a:rPr lang="en-US" sz="2400" dirty="0" smtClean="0"/>
              <a:t>   when brothers live together in unity! </a:t>
            </a:r>
            <a:br>
              <a:rPr lang="en-US" sz="2400" dirty="0" smtClean="0"/>
            </a:br>
            <a:r>
              <a:rPr lang="en-US" sz="2400" b="1" baseline="30000" dirty="0" smtClean="0"/>
              <a:t>2</a:t>
            </a:r>
            <a:r>
              <a:rPr lang="en-US" sz="2400" dirty="0" smtClean="0"/>
              <a:t> It is like precious oil poured on the head, </a:t>
            </a:r>
            <a:br>
              <a:rPr lang="en-US" sz="2400" dirty="0" smtClean="0"/>
            </a:br>
            <a:r>
              <a:rPr lang="en-US" sz="2400" dirty="0" smtClean="0"/>
              <a:t>   running down on the beard, </a:t>
            </a:r>
            <a:br>
              <a:rPr lang="en-US" sz="2400" dirty="0" smtClean="0"/>
            </a:br>
            <a:r>
              <a:rPr lang="en-US" sz="2400" dirty="0" smtClean="0"/>
              <a:t>running down on Aaron’s beard, </a:t>
            </a:r>
            <a:br>
              <a:rPr lang="en-US" sz="2400" dirty="0" smtClean="0"/>
            </a:br>
            <a:r>
              <a:rPr lang="en-US" sz="2400" dirty="0" smtClean="0"/>
              <a:t>   down upon the collar of his robes. </a:t>
            </a:r>
            <a:br>
              <a:rPr lang="en-US" sz="2400" dirty="0" smtClean="0"/>
            </a:br>
            <a:r>
              <a:rPr lang="en-US" sz="2400" b="1" baseline="30000" dirty="0" smtClean="0"/>
              <a:t>3</a:t>
            </a:r>
            <a:r>
              <a:rPr lang="en-US" sz="2400" dirty="0" smtClean="0"/>
              <a:t> It is as if the dew of </a:t>
            </a:r>
            <a:r>
              <a:rPr lang="en-US" sz="2400" dirty="0" err="1" smtClean="0"/>
              <a:t>Hermon</a:t>
            </a:r>
            <a:r>
              <a:rPr lang="en-US" sz="2400" dirty="0" smtClean="0"/>
              <a:t> </a:t>
            </a:r>
            <a:br>
              <a:rPr lang="en-US" sz="2400" dirty="0" smtClean="0"/>
            </a:br>
            <a:r>
              <a:rPr lang="en-US" sz="2400" dirty="0" smtClean="0"/>
              <a:t>   were falling on Mount Zion. </a:t>
            </a:r>
            <a:br>
              <a:rPr lang="en-US" sz="2400" dirty="0" smtClean="0"/>
            </a:br>
            <a:r>
              <a:rPr lang="en-US" sz="2400" dirty="0" smtClean="0"/>
              <a:t>For there the LORD bestows his blessing, </a:t>
            </a:r>
            <a:br>
              <a:rPr lang="en-US" sz="2400" dirty="0" smtClean="0"/>
            </a:br>
            <a:r>
              <a:rPr lang="en-US" sz="2400" dirty="0" smtClean="0"/>
              <a:t>   even life forevermore.</a:t>
            </a:r>
            <a:endParaRPr lang="en-US" sz="2400" dirty="0"/>
          </a:p>
        </p:txBody>
      </p:sp>
      <p:pic>
        <p:nvPicPr>
          <p:cNvPr id="6" name="Picture 5"/>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3348495782"/>
      </p:ext>
    </p:extLst>
  </p:cSld>
  <p:clrMapOvr>
    <a:masterClrMapping/>
  </p:clrMapOvr>
  <p:timing>
    <p:tnLst>
      <p:par>
        <p:cTn xmlns:p14="http://schemas.microsoft.com/office/powerpoint/2010/mai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600200"/>
            <a:ext cx="8229600" cy="4525963"/>
          </a:xfrm>
          <a:prstGeom prst="rect">
            <a:avLst/>
          </a:prstGeom>
        </p:spPr>
        <p:txBody>
          <a:bodyPr>
            <a:normAutofit/>
          </a:bodyPr>
          <a:lstStyle/>
          <a:p>
            <a:pPr marL="0" indent="0" algn="ctr">
              <a:buNone/>
            </a:pPr>
            <a:r>
              <a:rPr lang="en-US" sz="4000" dirty="0"/>
              <a:t>Capture me with your </a:t>
            </a:r>
            <a:r>
              <a:rPr lang="en-US" sz="4000" dirty="0" smtClean="0"/>
              <a:t>grace       I </a:t>
            </a:r>
            <a:r>
              <a:rPr lang="en-US" sz="4000" dirty="0"/>
              <a:t>will follow you</a:t>
            </a:r>
          </a:p>
          <a:p>
            <a:pPr marL="0" indent="0" algn="ctr">
              <a:buNone/>
            </a:pPr>
            <a:endParaRPr lang="en-US" sz="4000" dirty="0"/>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24539553"/>
      </p:ext>
    </p:extLst>
  </p:cSld>
  <p:clrMapOvr>
    <a:masterClrMapping/>
  </p:clrMapOvr>
  <p:timing>
    <p:tnLst>
      <p:par>
        <p:cTn xmlns:p14="http://schemas.microsoft.com/office/powerpoint/2010/mai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457200" y="1600200"/>
            <a:ext cx="8229600" cy="4525963"/>
          </a:xfrm>
          <a:prstGeom prst="rect">
            <a:avLst/>
          </a:prstGeom>
        </p:spPr>
        <p:txBody>
          <a:bodyPr>
            <a:normAutofit/>
          </a:bodyPr>
          <a:lstStyle/>
          <a:p>
            <a:pPr marL="0" indent="0" algn="ctr">
              <a:buNone/>
            </a:pPr>
            <a:r>
              <a:rPr lang="en-US" sz="4000" dirty="0" smtClean="0"/>
              <a:t>This </a:t>
            </a:r>
            <a:r>
              <a:rPr lang="en-US" sz="4000" dirty="0"/>
              <a:t>world has nothing for </a:t>
            </a:r>
            <a:r>
              <a:rPr lang="en-US" sz="4000" dirty="0" smtClean="0"/>
              <a:t>me       I will follow you</a:t>
            </a:r>
            <a:r>
              <a:rPr lang="en-US" sz="4000" dirty="0"/>
              <a:t/>
            </a:r>
            <a:br>
              <a:rPr lang="en-US" sz="4000" dirty="0"/>
            </a:br>
            <a:r>
              <a:rPr lang="en-US" sz="4000" dirty="0"/>
              <a:t/>
            </a:r>
            <a:br>
              <a:rPr lang="en-US" sz="4000" dirty="0"/>
            </a:br>
            <a:endParaRPr lang="en-US" sz="4000" dirty="0"/>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3971091922"/>
      </p:ext>
    </p:extLst>
  </p:cSld>
  <p:clrMapOvr>
    <a:masterClrMapping/>
  </p:clrMapOvr>
  <p:timing>
    <p:tnLst>
      <p:par>
        <p:cTn xmlns:p14="http://schemas.microsoft.com/office/powerpoint/2010/mai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94753070"/>
      </p:ext>
    </p:extLst>
  </p:cSld>
  <p:clrMapOvr>
    <a:masterClrMapping/>
  </p:clrMapOvr>
  <p:timing>
    <p:tnLst>
      <p:par>
        <p:cTn xmlns:p14="http://schemas.microsoft.com/office/powerpoint/2010/mai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09600" y="3820"/>
            <a:ext cx="7924800" cy="1621088"/>
          </a:xfrm>
        </p:spPr>
        <p:txBody>
          <a:bodyPr/>
          <a:lstStyle/>
          <a:p>
            <a:r>
              <a:rPr lang="en-US" altLang="ko-KR" sz="6000" b="1" dirty="0" smtClean="0">
                <a:solidFill>
                  <a:schemeClr val="accent1"/>
                </a:solidFill>
                <a:latin typeface="GeosansLight"/>
                <a:ea typeface="Century Gothic"/>
                <a:cs typeface="GeosansLight"/>
              </a:rPr>
              <a:t>2 Chronicles 7:14</a:t>
            </a:r>
            <a:endParaRPr lang="ko-KR" altLang="en-US" sz="6000" dirty="0">
              <a:solidFill>
                <a:schemeClr val="accent1"/>
              </a:solidFill>
              <a:latin typeface="GeosansLight"/>
              <a:ea typeface="Century Gothic"/>
              <a:cs typeface="GeosansLight"/>
            </a:endParaRPr>
          </a:p>
        </p:txBody>
      </p:sp>
      <p:sp>
        <p:nvSpPr>
          <p:cNvPr id="3" name="내용 개체 틀 2"/>
          <p:cNvSpPr>
            <a:spLocks noGrp="1"/>
          </p:cNvSpPr>
          <p:nvPr>
            <p:ph idx="4294967295"/>
          </p:nvPr>
        </p:nvSpPr>
        <p:spPr>
          <a:xfrm>
            <a:off x="970777" y="1811679"/>
            <a:ext cx="7190424" cy="4314484"/>
          </a:xfrm>
          <a:prstGeom prst="rect">
            <a:avLst/>
          </a:prstGeom>
        </p:spPr>
        <p:txBody>
          <a:bodyPr>
            <a:normAutofit/>
          </a:bodyPr>
          <a:lstStyle/>
          <a:p>
            <a:pPr>
              <a:buNone/>
            </a:pPr>
            <a:r>
              <a:rPr lang="en-US" altLang="ko-KR" sz="3200" baseline="30000" dirty="0" smtClean="0">
                <a:ea typeface="Century Gothic"/>
              </a:rPr>
              <a:t>14</a:t>
            </a:r>
            <a:r>
              <a:rPr lang="en-US" altLang="ko-KR" sz="3200" dirty="0" smtClean="0">
                <a:ea typeface="Century Gothic"/>
              </a:rPr>
              <a:t> if my people, who are called by my name, will humble themselves and pray and seek my face and turn from their wicked ways, then I will hear from heaven, and I will forgive their sin and will heal their land. </a:t>
            </a:r>
          </a:p>
          <a:p>
            <a:pPr>
              <a:buNone/>
            </a:pPr>
            <a:endParaRPr lang="ko-KR" altLang="en-US" sz="4000" dirty="0">
              <a:ea typeface="Century Gothic"/>
            </a:endParaRPr>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345415721"/>
      </p:ext>
    </p:extLst>
  </p:cSld>
  <p:clrMapOvr>
    <a:masterClrMapping/>
  </p:clrMapOvr>
  <p:timing>
    <p:tnLst>
      <p:par>
        <p:cTn xmlns:p14="http://schemas.microsoft.com/office/powerpoint/2010/mai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r>
              <a:rPr lang="en-US" altLang="ko-KR" sz="6000" b="1" dirty="0" smtClean="0">
                <a:solidFill>
                  <a:srgbClr val="DD0323"/>
                </a:solidFill>
                <a:latin typeface="GeosansLight"/>
                <a:ea typeface="Century Gothic"/>
                <a:cs typeface="GeosansLight"/>
              </a:rPr>
              <a:t>Hear Us From Heaven</a:t>
            </a:r>
            <a:endParaRPr lang="ko-KR" altLang="en-US" sz="6000" b="1" dirty="0">
              <a:solidFill>
                <a:srgbClr val="DD0323"/>
              </a:solidFill>
              <a:latin typeface="GeosansLight"/>
              <a:ea typeface="Century Gothic"/>
              <a:cs typeface="GeosansLight"/>
            </a:endParaRPr>
          </a:p>
        </p:txBody>
      </p:sp>
    </p:spTree>
    <p:extLst>
      <p:ext uri="{BB962C8B-B14F-4D97-AF65-F5344CB8AC3E}">
        <p14:creationId xmlns:p14="http://schemas.microsoft.com/office/powerpoint/2010/main" val="3463971520"/>
      </p:ext>
    </p:extLst>
  </p:cSld>
  <p:clrMapOvr>
    <a:masterClrMapping/>
  </p:clrMapOvr>
  <p:timing>
    <p:tnLst>
      <p:par>
        <p:cTn xmlns:p14="http://schemas.microsoft.com/office/powerpoint/2010/mai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457200" y="1600200"/>
            <a:ext cx="8229600" cy="4525963"/>
          </a:xfrm>
          <a:prstGeom prst="rect">
            <a:avLst/>
          </a:prstGeom>
        </p:spPr>
        <p:txBody>
          <a:bodyPr>
            <a:normAutofit/>
          </a:bodyPr>
          <a:lstStyle/>
          <a:p>
            <a:pPr algn="ctr">
              <a:buNone/>
            </a:pPr>
            <a:r>
              <a:rPr lang="en-US" altLang="ko-KR" sz="4000" dirty="0" smtClean="0">
                <a:ea typeface="Century Gothic"/>
              </a:rPr>
              <a:t>Lord, hear our cry </a:t>
            </a:r>
            <a:br>
              <a:rPr lang="en-US" altLang="ko-KR" sz="4000" dirty="0" smtClean="0">
                <a:ea typeface="Century Gothic"/>
              </a:rPr>
            </a:br>
            <a:r>
              <a:rPr lang="en-US" altLang="ko-KR" sz="4000" dirty="0" smtClean="0">
                <a:ea typeface="Century Gothic"/>
              </a:rPr>
              <a:t>Come heal our land </a:t>
            </a:r>
            <a:br>
              <a:rPr lang="en-US" altLang="ko-KR" sz="4000" dirty="0" smtClean="0">
                <a:ea typeface="Century Gothic"/>
              </a:rPr>
            </a:br>
            <a:endParaRPr lang="ko-KR" altLang="en-US" sz="4000" dirty="0">
              <a:ea typeface="Century Gothic"/>
            </a:endParaRPr>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1132857200"/>
      </p:ext>
    </p:extLst>
  </p:cSld>
  <p:clrMapOvr>
    <a:masterClrMapping/>
  </p:clrMapOvr>
  <p:timing>
    <p:tnLst>
      <p:par>
        <p:cTn xmlns:p14="http://schemas.microsoft.com/office/powerpoint/2010/mai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457200" y="1600200"/>
            <a:ext cx="8229600" cy="4525963"/>
          </a:xfrm>
          <a:prstGeom prst="rect">
            <a:avLst/>
          </a:prstGeom>
        </p:spPr>
        <p:txBody>
          <a:bodyPr>
            <a:normAutofit/>
          </a:bodyPr>
          <a:lstStyle/>
          <a:p>
            <a:pPr algn="ctr">
              <a:buNone/>
            </a:pPr>
            <a:r>
              <a:rPr lang="en-US" altLang="ko-KR" sz="4000" dirty="0" smtClean="0">
                <a:ea typeface="Century Gothic"/>
              </a:rPr>
              <a:t>Breath life into these dry                     and thirsty souls </a:t>
            </a:r>
            <a:br>
              <a:rPr lang="en-US" altLang="ko-KR" sz="4000" dirty="0" smtClean="0">
                <a:ea typeface="Century Gothic"/>
              </a:rPr>
            </a:br>
            <a:endParaRPr lang="ko-KR" altLang="en-US" sz="4000" dirty="0">
              <a:ea typeface="Century Gothic"/>
            </a:endParaRPr>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401239292"/>
      </p:ext>
    </p:extLst>
  </p:cSld>
  <p:clrMapOvr>
    <a:masterClrMapping/>
  </p:clrMapOvr>
  <p:timing>
    <p:tnLst>
      <p:par>
        <p:cTn xmlns:p14="http://schemas.microsoft.com/office/powerpoint/2010/mai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457200" y="1600200"/>
            <a:ext cx="8229600" cy="4525963"/>
          </a:xfrm>
          <a:prstGeom prst="rect">
            <a:avLst/>
          </a:prstGeom>
        </p:spPr>
        <p:txBody>
          <a:bodyPr>
            <a:normAutofit/>
          </a:bodyPr>
          <a:lstStyle/>
          <a:p>
            <a:pPr algn="ctr">
              <a:buNone/>
            </a:pPr>
            <a:r>
              <a:rPr lang="en-US" altLang="ko-KR" sz="4000" dirty="0" smtClean="0">
                <a:ea typeface="Century Gothic"/>
              </a:rPr>
              <a:t>Lord, hear our prayer </a:t>
            </a:r>
            <a:br>
              <a:rPr lang="en-US" altLang="ko-KR" sz="4000" dirty="0" smtClean="0">
                <a:ea typeface="Century Gothic"/>
              </a:rPr>
            </a:br>
            <a:r>
              <a:rPr lang="en-US" altLang="ko-KR" sz="4000" dirty="0" smtClean="0">
                <a:ea typeface="Century Gothic"/>
              </a:rPr>
              <a:t>Forgive our sin </a:t>
            </a:r>
            <a:br>
              <a:rPr lang="en-US" altLang="ko-KR" sz="4000" dirty="0" smtClean="0">
                <a:ea typeface="Century Gothic"/>
              </a:rPr>
            </a:br>
            <a:endParaRPr lang="ko-KR" altLang="en-US" sz="4000" dirty="0">
              <a:ea typeface="Century Gothic"/>
            </a:endParaRPr>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1361714752"/>
      </p:ext>
    </p:extLst>
  </p:cSld>
  <p:clrMapOvr>
    <a:masterClrMapping/>
  </p:clrMapOvr>
  <p:timing>
    <p:tnLst>
      <p:par>
        <p:cTn xmlns:p14="http://schemas.microsoft.com/office/powerpoint/2010/mai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457200" y="1600200"/>
            <a:ext cx="8229600" cy="4525963"/>
          </a:xfrm>
          <a:prstGeom prst="rect">
            <a:avLst/>
          </a:prstGeom>
        </p:spPr>
        <p:txBody>
          <a:bodyPr>
            <a:normAutofit/>
          </a:bodyPr>
          <a:lstStyle/>
          <a:p>
            <a:pPr algn="ctr">
              <a:buNone/>
            </a:pPr>
            <a:r>
              <a:rPr lang="en-US" altLang="ko-KR" sz="4000" dirty="0" smtClean="0">
                <a:ea typeface="Century Gothic"/>
              </a:rPr>
              <a:t>And as we call on Your name </a:t>
            </a:r>
            <a:br>
              <a:rPr lang="en-US" altLang="ko-KR" sz="4000" dirty="0" smtClean="0">
                <a:ea typeface="Century Gothic"/>
              </a:rPr>
            </a:br>
            <a:r>
              <a:rPr lang="en-US" altLang="ko-KR" sz="4000" dirty="0" smtClean="0">
                <a:ea typeface="Century Gothic"/>
              </a:rPr>
              <a:t>Would You make this a place </a:t>
            </a:r>
            <a:br>
              <a:rPr lang="en-US" altLang="ko-KR" sz="4000" dirty="0" smtClean="0">
                <a:ea typeface="Century Gothic"/>
              </a:rPr>
            </a:br>
            <a:r>
              <a:rPr lang="en-US" altLang="ko-KR" sz="4000" dirty="0" smtClean="0">
                <a:ea typeface="Century Gothic"/>
              </a:rPr>
              <a:t>For Your glory to dwell </a:t>
            </a:r>
            <a:br>
              <a:rPr lang="en-US" altLang="ko-KR" sz="4000" dirty="0" smtClean="0">
                <a:ea typeface="Century Gothic"/>
              </a:rPr>
            </a:br>
            <a:endParaRPr lang="ko-KR" altLang="en-US" sz="4000" dirty="0">
              <a:ea typeface="Century Gothic"/>
            </a:endParaRPr>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345059689"/>
      </p:ext>
    </p:extLst>
  </p:cSld>
  <p:clrMapOvr>
    <a:masterClrMapping/>
  </p:clrMapOvr>
  <p:timing>
    <p:tnLst>
      <p:par>
        <p:cTn xmlns:p14="http://schemas.microsoft.com/office/powerpoint/2010/mai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457200" y="1600200"/>
            <a:ext cx="8229600" cy="4525963"/>
          </a:xfrm>
          <a:prstGeom prst="rect">
            <a:avLst/>
          </a:prstGeom>
        </p:spPr>
        <p:txBody>
          <a:bodyPr>
            <a:normAutofit/>
          </a:bodyPr>
          <a:lstStyle/>
          <a:p>
            <a:pPr algn="ctr">
              <a:buNone/>
            </a:pPr>
            <a:r>
              <a:rPr lang="en-US" altLang="ko-KR" sz="4000" dirty="0" smtClean="0">
                <a:ea typeface="Century Gothic"/>
              </a:rPr>
              <a:t>  Open the blind eyes </a:t>
            </a:r>
            <a:br>
              <a:rPr lang="en-US" altLang="ko-KR" sz="4000" dirty="0" smtClean="0">
                <a:ea typeface="Century Gothic"/>
              </a:rPr>
            </a:br>
            <a:r>
              <a:rPr lang="en-US" altLang="ko-KR" sz="4000" dirty="0" smtClean="0">
                <a:ea typeface="Century Gothic"/>
              </a:rPr>
              <a:t>Unlock the deaf ears </a:t>
            </a:r>
            <a:br>
              <a:rPr lang="en-US" altLang="ko-KR" sz="4000" dirty="0" smtClean="0">
                <a:ea typeface="Century Gothic"/>
              </a:rPr>
            </a:br>
            <a:endParaRPr lang="en-US" altLang="ko-KR" sz="4000" dirty="0" smtClean="0">
              <a:ea typeface="Century Gothic"/>
            </a:endParaRPr>
          </a:p>
          <a:p>
            <a:pPr algn="ctr">
              <a:buNone/>
            </a:pPr>
            <a:endParaRPr lang="ko-KR" altLang="en-US" sz="4000" dirty="0" smtClean="0">
              <a:ea typeface="Century Gothic"/>
            </a:endParaRPr>
          </a:p>
          <a:p>
            <a:pPr algn="ctr">
              <a:buNone/>
            </a:pPr>
            <a:endParaRPr lang="ko-KR" altLang="en-US" sz="4000" dirty="0" smtClean="0">
              <a:ea typeface="Century Gothic"/>
            </a:endParaRPr>
          </a:p>
          <a:p>
            <a:pPr algn="ctr">
              <a:buNone/>
            </a:pPr>
            <a:endParaRPr lang="ko-KR" altLang="en-US" sz="4000" dirty="0">
              <a:ea typeface="Century Gothic"/>
            </a:endParaRPr>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321270239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8000" b="1" dirty="0">
                <a:solidFill>
                  <a:schemeClr val="accent1"/>
                </a:solidFill>
                <a:latin typeface="GeosansLight"/>
                <a:cs typeface="GeosansLight"/>
              </a:rPr>
              <a:t>Happy Day</a:t>
            </a:r>
            <a:endParaRPr lang="en-US" sz="8000" b="1" dirty="0">
              <a:solidFill>
                <a:schemeClr val="bg1"/>
              </a:solidFill>
              <a:latin typeface="GeosansLight"/>
              <a:cs typeface="GeosansLight"/>
            </a:endParaRPr>
          </a:p>
        </p:txBody>
      </p:sp>
    </p:spTree>
    <p:extLst>
      <p:ext uri="{BB962C8B-B14F-4D97-AF65-F5344CB8AC3E}">
        <p14:creationId xmlns:p14="http://schemas.microsoft.com/office/powerpoint/2010/main" val="3683427016"/>
      </p:ext>
    </p:extLst>
  </p:cSld>
  <p:clrMapOvr>
    <a:masterClrMapping/>
  </p:clrMapOvr>
  <p:timing>
    <p:tnLst>
      <p:par>
        <p:cTn xmlns:p14="http://schemas.microsoft.com/office/powerpoint/2010/mai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457200" y="1600200"/>
            <a:ext cx="8229600" cy="4525963"/>
          </a:xfrm>
          <a:prstGeom prst="rect">
            <a:avLst/>
          </a:prstGeom>
        </p:spPr>
        <p:txBody>
          <a:bodyPr>
            <a:normAutofit/>
          </a:bodyPr>
          <a:lstStyle/>
          <a:p>
            <a:pPr algn="ctr">
              <a:buNone/>
            </a:pPr>
            <a:r>
              <a:rPr lang="en-US" altLang="ko-KR" sz="4000" dirty="0" smtClean="0">
                <a:ea typeface="Century Gothic"/>
              </a:rPr>
              <a:t>Come to Your people </a:t>
            </a:r>
            <a:br>
              <a:rPr lang="en-US" altLang="ko-KR" sz="4000" dirty="0" smtClean="0">
                <a:ea typeface="Century Gothic"/>
              </a:rPr>
            </a:br>
            <a:r>
              <a:rPr lang="en-US" altLang="ko-KR" sz="4000" dirty="0" smtClean="0">
                <a:ea typeface="Century Gothic"/>
              </a:rPr>
              <a:t>As we draw near </a:t>
            </a:r>
            <a:br>
              <a:rPr lang="en-US" altLang="ko-KR" sz="4000" dirty="0" smtClean="0">
                <a:ea typeface="Century Gothic"/>
              </a:rPr>
            </a:br>
            <a:endParaRPr lang="ko-KR" altLang="en-US" sz="4000" dirty="0">
              <a:ea typeface="Century Gothic"/>
            </a:endParaRPr>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4287180788"/>
      </p:ext>
    </p:extLst>
  </p:cSld>
  <p:clrMapOvr>
    <a:masterClrMapping/>
  </p:clrMapOvr>
  <p:timing>
    <p:tnLst>
      <p:par>
        <p:cTn xmlns:p14="http://schemas.microsoft.com/office/powerpoint/2010/mai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457200" y="1600200"/>
            <a:ext cx="8229600" cy="4525963"/>
          </a:xfrm>
          <a:prstGeom prst="rect">
            <a:avLst/>
          </a:prstGeom>
        </p:spPr>
        <p:txBody>
          <a:bodyPr>
            <a:normAutofit/>
          </a:bodyPr>
          <a:lstStyle/>
          <a:p>
            <a:pPr algn="ctr">
              <a:buNone/>
            </a:pPr>
            <a:r>
              <a:rPr lang="en-US" altLang="ko-KR" sz="4000" dirty="0" smtClean="0">
                <a:ea typeface="Century Gothic"/>
              </a:rPr>
              <a:t>   Hear us from heaven </a:t>
            </a:r>
            <a:br>
              <a:rPr lang="en-US" altLang="ko-KR" sz="4000" dirty="0" smtClean="0">
                <a:ea typeface="Century Gothic"/>
              </a:rPr>
            </a:br>
            <a:r>
              <a:rPr lang="en-US" altLang="ko-KR" sz="4000" dirty="0" smtClean="0">
                <a:ea typeface="Century Gothic"/>
              </a:rPr>
              <a:t>Touch our generation </a:t>
            </a:r>
            <a:br>
              <a:rPr lang="en-US" altLang="ko-KR" sz="4000" dirty="0" smtClean="0">
                <a:ea typeface="Century Gothic"/>
              </a:rPr>
            </a:br>
            <a:endParaRPr lang="ko-KR" altLang="en-US" sz="4000" dirty="0">
              <a:ea typeface="Century Gothic"/>
            </a:endParaRPr>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1978703993"/>
      </p:ext>
    </p:extLst>
  </p:cSld>
  <p:clrMapOvr>
    <a:masterClrMapping/>
  </p:clrMapOvr>
  <p:timing>
    <p:tnLst>
      <p:par>
        <p:cTn xmlns:p14="http://schemas.microsoft.com/office/powerpoint/2010/mai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457200" y="1600200"/>
            <a:ext cx="8229600" cy="4525963"/>
          </a:xfrm>
          <a:prstGeom prst="rect">
            <a:avLst/>
          </a:prstGeom>
        </p:spPr>
        <p:txBody>
          <a:bodyPr>
            <a:normAutofit/>
          </a:bodyPr>
          <a:lstStyle/>
          <a:p>
            <a:pPr algn="ctr">
              <a:buNone/>
            </a:pPr>
            <a:r>
              <a:rPr lang="en-US" altLang="ko-KR" sz="4000" dirty="0" smtClean="0">
                <a:ea typeface="Century Gothic"/>
              </a:rPr>
              <a:t>We are Your people </a:t>
            </a:r>
            <a:br>
              <a:rPr lang="en-US" altLang="ko-KR" sz="4000" dirty="0" smtClean="0">
                <a:ea typeface="Century Gothic"/>
              </a:rPr>
            </a:br>
            <a:r>
              <a:rPr lang="en-US" altLang="ko-KR" sz="4000" dirty="0" smtClean="0">
                <a:ea typeface="Century Gothic"/>
              </a:rPr>
              <a:t>Crying out in desperation </a:t>
            </a:r>
            <a:br>
              <a:rPr lang="en-US" altLang="ko-KR" sz="4000" dirty="0" smtClean="0">
                <a:ea typeface="Century Gothic"/>
              </a:rPr>
            </a:br>
            <a:r>
              <a:rPr lang="en-US" altLang="ko-KR" sz="4000" dirty="0" smtClean="0">
                <a:ea typeface="Century Gothic"/>
              </a:rPr>
              <a:t/>
            </a:r>
            <a:br>
              <a:rPr lang="en-US" altLang="ko-KR" sz="4000" dirty="0" smtClean="0">
                <a:ea typeface="Century Gothic"/>
              </a:rPr>
            </a:br>
            <a:endParaRPr lang="ko-KR" altLang="en-US" sz="4000" dirty="0" smtClean="0">
              <a:ea typeface="Century Gothic"/>
            </a:endParaRPr>
          </a:p>
          <a:p>
            <a:pPr algn="ctr">
              <a:buNone/>
            </a:pPr>
            <a:endParaRPr lang="ko-KR" altLang="en-US" sz="4000" dirty="0">
              <a:ea typeface="Century Gothic"/>
            </a:endParaRPr>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641927270"/>
      </p:ext>
    </p:extLst>
  </p:cSld>
  <p:clrMapOvr>
    <a:masterClrMapping/>
  </p:clrMapOvr>
  <p:timing>
    <p:tnLst>
      <p:par>
        <p:cTn xmlns:p14="http://schemas.microsoft.com/office/powerpoint/2010/mai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457200" y="1600200"/>
            <a:ext cx="8229600" cy="4525963"/>
          </a:xfrm>
          <a:prstGeom prst="rect">
            <a:avLst/>
          </a:prstGeom>
        </p:spPr>
        <p:txBody>
          <a:bodyPr>
            <a:normAutofit/>
          </a:bodyPr>
          <a:lstStyle/>
          <a:p>
            <a:pPr algn="ctr">
              <a:buNone/>
            </a:pPr>
            <a:r>
              <a:rPr lang="en-US" altLang="ko-KR" sz="4000" dirty="0" smtClean="0">
                <a:ea typeface="Century Gothic"/>
              </a:rPr>
              <a:t>     Hear Us From Heaven, </a:t>
            </a:r>
            <a:br>
              <a:rPr lang="en-US" altLang="ko-KR" sz="4000" dirty="0" smtClean="0">
                <a:ea typeface="Century Gothic"/>
              </a:rPr>
            </a:br>
            <a:r>
              <a:rPr lang="en-US" altLang="ko-KR" sz="4000" dirty="0" smtClean="0">
                <a:ea typeface="Century Gothic"/>
              </a:rPr>
              <a:t>  Hear Us From Heaven, </a:t>
            </a:r>
            <a:br>
              <a:rPr lang="en-US" altLang="ko-KR" sz="4000" dirty="0" smtClean="0">
                <a:ea typeface="Century Gothic"/>
              </a:rPr>
            </a:br>
            <a:r>
              <a:rPr lang="en-US" altLang="ko-KR" sz="4000" dirty="0" smtClean="0">
                <a:ea typeface="Century Gothic"/>
              </a:rPr>
              <a:t> Hear Us From Heaven </a:t>
            </a:r>
          </a:p>
          <a:p>
            <a:pPr algn="ctr">
              <a:buNone/>
            </a:pPr>
            <a:r>
              <a:rPr lang="en-US" altLang="ko-KR" sz="4000" dirty="0" smtClean="0">
                <a:ea typeface="Century Gothic"/>
              </a:rPr>
              <a:t>(x4)</a:t>
            </a:r>
            <a:endParaRPr lang="ko-KR" altLang="en-US" sz="4000" dirty="0" smtClean="0">
              <a:ea typeface="Century Gothic"/>
            </a:endParaRPr>
          </a:p>
          <a:p>
            <a:pPr algn="ctr">
              <a:buNone/>
            </a:pPr>
            <a:endParaRPr lang="ko-KR" altLang="en-US" sz="4000" dirty="0">
              <a:ea typeface="Century Gothic"/>
            </a:endParaRPr>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3325638737"/>
      </p:ext>
    </p:extLst>
  </p:cSld>
  <p:clrMapOvr>
    <a:masterClrMapping/>
  </p:clrMapOvr>
  <p:timing>
    <p:tnLst>
      <p:par>
        <p:cTn xmlns:p14="http://schemas.microsoft.com/office/powerpoint/2010/mai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457200" y="1600200"/>
            <a:ext cx="8229600" cy="4525963"/>
          </a:xfrm>
          <a:prstGeom prst="rect">
            <a:avLst/>
          </a:prstGeom>
        </p:spPr>
        <p:txBody>
          <a:bodyPr>
            <a:normAutofit/>
          </a:bodyPr>
          <a:lstStyle/>
          <a:p>
            <a:pPr algn="ctr">
              <a:buNone/>
            </a:pPr>
            <a:r>
              <a:rPr lang="en-US" altLang="ko-KR" sz="4000" dirty="0" smtClean="0">
                <a:ea typeface="Century Gothic"/>
              </a:rPr>
              <a:t>  Open the blind eyes </a:t>
            </a:r>
            <a:br>
              <a:rPr lang="en-US" altLang="ko-KR" sz="4000" dirty="0" smtClean="0">
                <a:ea typeface="Century Gothic"/>
              </a:rPr>
            </a:br>
            <a:r>
              <a:rPr lang="en-US" altLang="ko-KR" sz="4000" dirty="0" smtClean="0">
                <a:ea typeface="Century Gothic"/>
              </a:rPr>
              <a:t>Unlock the deaf ears </a:t>
            </a:r>
            <a:br>
              <a:rPr lang="en-US" altLang="ko-KR" sz="4000" dirty="0" smtClean="0">
                <a:ea typeface="Century Gothic"/>
              </a:rPr>
            </a:br>
            <a:endParaRPr lang="en-US" altLang="ko-KR" sz="4000" dirty="0" smtClean="0">
              <a:ea typeface="Century Gothic"/>
            </a:endParaRPr>
          </a:p>
          <a:p>
            <a:pPr algn="ctr">
              <a:buNone/>
            </a:pPr>
            <a:endParaRPr lang="ko-KR" altLang="en-US" sz="4000" dirty="0" smtClean="0">
              <a:ea typeface="Century Gothic"/>
            </a:endParaRPr>
          </a:p>
          <a:p>
            <a:pPr algn="ctr">
              <a:buNone/>
            </a:pPr>
            <a:endParaRPr lang="ko-KR" altLang="en-US" sz="4000" dirty="0" smtClean="0">
              <a:ea typeface="Century Gothic"/>
            </a:endParaRPr>
          </a:p>
          <a:p>
            <a:pPr algn="ctr">
              <a:buNone/>
            </a:pPr>
            <a:endParaRPr lang="ko-KR" altLang="en-US" sz="4000" dirty="0">
              <a:ea typeface="Century Gothic"/>
            </a:endParaRPr>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264335590"/>
      </p:ext>
    </p:extLst>
  </p:cSld>
  <p:clrMapOvr>
    <a:masterClrMapping/>
  </p:clrMapOvr>
  <p:timing>
    <p:tnLst>
      <p:par>
        <p:cTn xmlns:p14="http://schemas.microsoft.com/office/powerpoint/2010/mai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457200" y="1600200"/>
            <a:ext cx="8229600" cy="4525963"/>
          </a:xfrm>
          <a:prstGeom prst="rect">
            <a:avLst/>
          </a:prstGeom>
        </p:spPr>
        <p:txBody>
          <a:bodyPr>
            <a:normAutofit/>
          </a:bodyPr>
          <a:lstStyle/>
          <a:p>
            <a:pPr algn="ctr">
              <a:buNone/>
            </a:pPr>
            <a:r>
              <a:rPr lang="en-US" altLang="ko-KR" sz="4000" dirty="0" smtClean="0">
                <a:ea typeface="Century Gothic"/>
              </a:rPr>
              <a:t>Come to Your people </a:t>
            </a:r>
            <a:br>
              <a:rPr lang="en-US" altLang="ko-KR" sz="4000" dirty="0" smtClean="0">
                <a:ea typeface="Century Gothic"/>
              </a:rPr>
            </a:br>
            <a:r>
              <a:rPr lang="en-US" altLang="ko-KR" sz="4000" dirty="0" smtClean="0">
                <a:ea typeface="Century Gothic"/>
              </a:rPr>
              <a:t>As we draw near </a:t>
            </a:r>
            <a:br>
              <a:rPr lang="en-US" altLang="ko-KR" sz="4000" dirty="0" smtClean="0">
                <a:ea typeface="Century Gothic"/>
              </a:rPr>
            </a:br>
            <a:endParaRPr lang="ko-KR" altLang="en-US" sz="4000" dirty="0">
              <a:ea typeface="Century Gothic"/>
            </a:endParaRPr>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1301137606"/>
      </p:ext>
    </p:extLst>
  </p:cSld>
  <p:clrMapOvr>
    <a:masterClrMapping/>
  </p:clrMapOvr>
  <p:timing>
    <p:tnLst>
      <p:par>
        <p:cTn xmlns:p14="http://schemas.microsoft.com/office/powerpoint/2010/mai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457200" y="1600200"/>
            <a:ext cx="8229600" cy="4525963"/>
          </a:xfrm>
          <a:prstGeom prst="rect">
            <a:avLst/>
          </a:prstGeom>
        </p:spPr>
        <p:txBody>
          <a:bodyPr>
            <a:normAutofit/>
          </a:bodyPr>
          <a:lstStyle/>
          <a:p>
            <a:pPr algn="ctr">
              <a:buNone/>
            </a:pPr>
            <a:r>
              <a:rPr lang="en-US" altLang="ko-KR" sz="4000" dirty="0" smtClean="0">
                <a:ea typeface="Century Gothic"/>
              </a:rPr>
              <a:t>   Hear us from heaven </a:t>
            </a:r>
            <a:br>
              <a:rPr lang="en-US" altLang="ko-KR" sz="4000" dirty="0" smtClean="0">
                <a:ea typeface="Century Gothic"/>
              </a:rPr>
            </a:br>
            <a:r>
              <a:rPr lang="en-US" altLang="ko-KR" sz="4000" dirty="0" smtClean="0">
                <a:ea typeface="Century Gothic"/>
              </a:rPr>
              <a:t>Touch our generation </a:t>
            </a:r>
            <a:br>
              <a:rPr lang="en-US" altLang="ko-KR" sz="4000" dirty="0" smtClean="0">
                <a:ea typeface="Century Gothic"/>
              </a:rPr>
            </a:br>
            <a:endParaRPr lang="ko-KR" altLang="en-US" sz="4000" dirty="0">
              <a:ea typeface="Century Gothic"/>
            </a:endParaRPr>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3220961397"/>
      </p:ext>
    </p:extLst>
  </p:cSld>
  <p:clrMapOvr>
    <a:masterClrMapping/>
  </p:clrMapOvr>
  <p:timing>
    <p:tnLst>
      <p:par>
        <p:cTn xmlns:p14="http://schemas.microsoft.com/office/powerpoint/2010/mai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457200" y="1600200"/>
            <a:ext cx="8229600" cy="4525963"/>
          </a:xfrm>
          <a:prstGeom prst="rect">
            <a:avLst/>
          </a:prstGeom>
        </p:spPr>
        <p:txBody>
          <a:bodyPr>
            <a:normAutofit/>
          </a:bodyPr>
          <a:lstStyle/>
          <a:p>
            <a:pPr algn="ctr">
              <a:buNone/>
            </a:pPr>
            <a:r>
              <a:rPr lang="en-US" altLang="ko-KR" sz="4000" dirty="0" smtClean="0">
                <a:ea typeface="Century Gothic"/>
              </a:rPr>
              <a:t>We are Your people </a:t>
            </a:r>
            <a:br>
              <a:rPr lang="en-US" altLang="ko-KR" sz="4000" dirty="0" smtClean="0">
                <a:ea typeface="Century Gothic"/>
              </a:rPr>
            </a:br>
            <a:r>
              <a:rPr lang="en-US" altLang="ko-KR" sz="4000" dirty="0" smtClean="0">
                <a:ea typeface="Century Gothic"/>
              </a:rPr>
              <a:t>Crying out in desperation </a:t>
            </a:r>
            <a:br>
              <a:rPr lang="en-US" altLang="ko-KR" sz="4000" dirty="0" smtClean="0">
                <a:ea typeface="Century Gothic"/>
              </a:rPr>
            </a:br>
            <a:r>
              <a:rPr lang="en-US" altLang="ko-KR" sz="4000" dirty="0" smtClean="0">
                <a:ea typeface="Century Gothic"/>
              </a:rPr>
              <a:t/>
            </a:r>
            <a:br>
              <a:rPr lang="en-US" altLang="ko-KR" sz="4000" dirty="0" smtClean="0">
                <a:ea typeface="Century Gothic"/>
              </a:rPr>
            </a:br>
            <a:endParaRPr lang="ko-KR" altLang="en-US" sz="4000" dirty="0" smtClean="0">
              <a:ea typeface="Century Gothic"/>
            </a:endParaRPr>
          </a:p>
          <a:p>
            <a:pPr algn="ctr">
              <a:buNone/>
            </a:pPr>
            <a:endParaRPr lang="ko-KR" altLang="en-US" sz="4000" dirty="0">
              <a:ea typeface="Century Gothic"/>
            </a:endParaRPr>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3609051680"/>
      </p:ext>
    </p:extLst>
  </p:cSld>
  <p:clrMapOvr>
    <a:masterClrMapping/>
  </p:clrMapOvr>
  <p:timing>
    <p:tnLst>
      <p:par>
        <p:cTn xmlns:p14="http://schemas.microsoft.com/office/powerpoint/2010/mai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3293595111"/>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993038" y="370417"/>
            <a:ext cx="4586923" cy="6487583"/>
          </a:xfrm>
        </p:spPr>
      </p:pic>
      <p:sp>
        <p:nvSpPr>
          <p:cNvPr id="13" name="Title 12"/>
          <p:cNvSpPr>
            <a:spLocks noGrp="1"/>
          </p:cNvSpPr>
          <p:nvPr>
            <p:ph type="title"/>
          </p:nvPr>
        </p:nvSpPr>
        <p:spPr/>
        <p:txBody>
          <a:bodyPr/>
          <a:lstStyle/>
          <a:p>
            <a:r>
              <a:rPr lang="en-US" sz="6000" b="1" dirty="0" smtClean="0">
                <a:solidFill>
                  <a:schemeClr val="accent2"/>
                </a:solidFill>
                <a:latin typeface="GeosansLight"/>
                <a:cs typeface="GeosansLight"/>
              </a:rPr>
              <a:t>PAUL</a:t>
            </a:r>
            <a:br>
              <a:rPr lang="en-US" sz="6000" b="1" dirty="0" smtClean="0">
                <a:solidFill>
                  <a:schemeClr val="accent2"/>
                </a:solidFill>
                <a:latin typeface="GeosansLight"/>
                <a:cs typeface="GeosansLight"/>
              </a:rPr>
            </a:br>
            <a:r>
              <a:rPr lang="en-US" sz="6000" b="1" dirty="0" smtClean="0">
                <a:solidFill>
                  <a:schemeClr val="accent2"/>
                </a:solidFill>
                <a:latin typeface="GeosansLight"/>
                <a:cs typeface="GeosansLight"/>
              </a:rPr>
              <a:t>CHURCH</a:t>
            </a:r>
            <a:endParaRPr lang="en-US" sz="6000" b="1" dirty="0">
              <a:solidFill>
                <a:schemeClr val="bg1"/>
              </a:solidFill>
              <a:latin typeface="GeosansLight"/>
              <a:cs typeface="GeosansLight"/>
            </a:endParaRPr>
          </a:p>
        </p:txBody>
      </p:sp>
      <p:sp>
        <p:nvSpPr>
          <p:cNvPr id="14" name="Text Placeholder 13"/>
          <p:cNvSpPr>
            <a:spLocks noGrp="1"/>
          </p:cNvSpPr>
          <p:nvPr>
            <p:ph type="body" sz="half" idx="2"/>
          </p:nvPr>
        </p:nvSpPr>
        <p:spPr>
          <a:xfrm>
            <a:off x="2352873" y="2545080"/>
            <a:ext cx="1409700" cy="3610099"/>
          </a:xfrm>
        </p:spPr>
        <p:txBody>
          <a:bodyPr>
            <a:normAutofit/>
          </a:bodyPr>
          <a:lstStyle/>
          <a:p>
            <a:r>
              <a:rPr lang="en-US" b="1" dirty="0" smtClean="0">
                <a:solidFill>
                  <a:schemeClr val="accent2"/>
                </a:solidFill>
              </a:rPr>
              <a:t>Service Time: </a:t>
            </a:r>
            <a:r>
              <a:rPr lang="en-US" dirty="0" smtClean="0"/>
              <a:t>3:00pm Sunday</a:t>
            </a:r>
          </a:p>
          <a:p>
            <a:r>
              <a:rPr lang="en-US" b="1" dirty="0" smtClean="0">
                <a:solidFill>
                  <a:schemeClr val="accent2"/>
                </a:solidFill>
              </a:rPr>
              <a:t>Location: </a:t>
            </a:r>
            <a:r>
              <a:rPr lang="en-US" dirty="0" smtClean="0"/>
              <a:t>Use upper (back) parking lot entrance</a:t>
            </a:r>
          </a:p>
          <a:p>
            <a:r>
              <a:rPr lang="en-US" b="1" dirty="0" smtClean="0">
                <a:solidFill>
                  <a:schemeClr val="accent2"/>
                </a:solidFill>
              </a:rPr>
              <a:t>Pastor: </a:t>
            </a:r>
            <a:r>
              <a:rPr lang="en-US" dirty="0" smtClean="0"/>
              <a:t>Richard Nelson</a:t>
            </a:r>
          </a:p>
          <a:p>
            <a:r>
              <a:rPr lang="en-US" b="1" dirty="0" smtClean="0">
                <a:solidFill>
                  <a:schemeClr val="accent2"/>
                </a:solidFill>
              </a:rPr>
              <a:t>Contact: </a:t>
            </a:r>
            <a:r>
              <a:rPr lang="en-US" dirty="0" smtClean="0"/>
              <a:t>David Van </a:t>
            </a:r>
            <a:r>
              <a:rPr lang="en-US" dirty="0" err="1" smtClean="0"/>
              <a:t>Minnen</a:t>
            </a:r>
            <a:endParaRPr lang="en-US" dirty="0"/>
          </a:p>
        </p:txBody>
      </p:sp>
      <p:pic>
        <p:nvPicPr>
          <p:cNvPr id="450561" name="Picture 1" descr="C:\Documents and Settings\Administrator\My Documents\Design\Sites\One Accord\img\images\images\images\paul-bld.jpg"/>
          <p:cNvPicPr>
            <a:picLocks noChangeAspect="1" noChangeArrowheads="1"/>
          </p:cNvPicPr>
          <p:nvPr/>
        </p:nvPicPr>
        <p:blipFill>
          <a:blip r:embed="rId4"/>
          <a:srcRect/>
          <a:stretch>
            <a:fillRect/>
          </a:stretch>
        </p:blipFill>
        <p:spPr bwMode="auto">
          <a:xfrm>
            <a:off x="612648" y="2545080"/>
            <a:ext cx="1562100" cy="2181225"/>
          </a:xfrm>
          <a:prstGeom prst="rect">
            <a:avLst/>
          </a:prstGeom>
          <a:noFill/>
        </p:spPr>
      </p:pic>
      <p:pic>
        <p:nvPicPr>
          <p:cNvPr id="450562" name="Picture 2" descr="C:\Documents and Settings\Administrator\My Documents\Design\Sites\One Accord\img\images\images\images\paul-pastor-richard.jpg"/>
          <p:cNvPicPr>
            <a:picLocks noChangeAspect="1" noChangeArrowheads="1"/>
          </p:cNvPicPr>
          <p:nvPr/>
        </p:nvPicPr>
        <p:blipFill>
          <a:blip r:embed="rId5"/>
          <a:srcRect/>
          <a:stretch>
            <a:fillRect/>
          </a:stretch>
        </p:blipFill>
        <p:spPr bwMode="auto">
          <a:xfrm>
            <a:off x="612648" y="4995801"/>
            <a:ext cx="523875" cy="571500"/>
          </a:xfrm>
          <a:prstGeom prst="rect">
            <a:avLst/>
          </a:prstGeom>
          <a:noFill/>
        </p:spPr>
      </p:pic>
      <p:pic>
        <p:nvPicPr>
          <p:cNvPr id="450563" name="Picture 3" descr="C:\Documents and Settings\Administrator\My Documents\Design\Sites\One Accord\img\images\images\images\paul-contact-david.jpg"/>
          <p:cNvPicPr>
            <a:picLocks noChangeAspect="1" noChangeArrowheads="1"/>
          </p:cNvPicPr>
          <p:nvPr/>
        </p:nvPicPr>
        <p:blipFill>
          <a:blip r:embed="rId6"/>
          <a:srcRect/>
          <a:stretch>
            <a:fillRect/>
          </a:stretch>
        </p:blipFill>
        <p:spPr bwMode="auto">
          <a:xfrm>
            <a:off x="1136523" y="4995801"/>
            <a:ext cx="571500" cy="571500"/>
          </a:xfrm>
          <a:prstGeom prst="rect">
            <a:avLst/>
          </a:prstGeom>
          <a:noFill/>
        </p:spPr>
      </p:pic>
    </p:spTree>
    <p:extLst>
      <p:ext uri="{BB962C8B-B14F-4D97-AF65-F5344CB8AC3E}">
        <p14:creationId xmlns:p14="http://schemas.microsoft.com/office/powerpoint/2010/main" val="297401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457200" y="1600200"/>
            <a:ext cx="8229600" cy="4525963"/>
          </a:xfrm>
          <a:prstGeom prst="rect">
            <a:avLst/>
          </a:prstGeom>
        </p:spPr>
        <p:txBody>
          <a:bodyPr>
            <a:normAutofit/>
          </a:bodyPr>
          <a:lstStyle/>
          <a:p>
            <a:pPr marL="0" indent="0" algn="ctr">
              <a:buNone/>
            </a:pPr>
            <a:r>
              <a:rPr lang="en-US" sz="4000" dirty="0" smtClean="0"/>
              <a:t>The greatest day in history,                   </a:t>
            </a:r>
            <a:endParaRPr lang="en-US" sz="4000" dirty="0"/>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3265483785"/>
      </p:ext>
    </p:extLst>
  </p:cSld>
  <p:clrMapOvr>
    <a:masterClrMapping/>
  </p:clrMapOvr>
  <p:timing>
    <p:tnLst>
      <p:par>
        <p:cTn xmlns:p14="http://schemas.microsoft.com/office/powerpoint/2010/mai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subTitle" idx="1"/>
          </p:nvPr>
        </p:nvSpPr>
        <p:spPr>
          <a:xfrm>
            <a:off x="1377942" y="3886200"/>
            <a:ext cx="6400800" cy="1752600"/>
          </a:xfrm>
          <a:prstGeom prst="rect">
            <a:avLst/>
          </a:prstGeom>
        </p:spPr>
        <p:txBody>
          <a:bodyPr>
            <a:normAutofit/>
          </a:bodyPr>
          <a:lstStyle/>
          <a:p>
            <a:pPr algn="ctr">
              <a:buFontTx/>
              <a:buNone/>
            </a:pPr>
            <a:r>
              <a:rPr lang="en-US" altLang="ko-KR" sz="1800" dirty="0" smtClean="0">
                <a:solidFill>
                  <a:schemeClr val="tx1"/>
                </a:solidFill>
                <a:ea typeface="Century Gothic"/>
              </a:rPr>
              <a:t>Jonathon </a:t>
            </a:r>
            <a:r>
              <a:rPr lang="en-US" altLang="ko-KR" sz="1800" dirty="0">
                <a:solidFill>
                  <a:schemeClr val="tx1"/>
                </a:solidFill>
                <a:ea typeface="Century Gothic"/>
              </a:rPr>
              <a:t>Douglass &amp; Joel Houston (G)</a:t>
            </a:r>
            <a:endParaRPr lang="en-US" sz="1800" dirty="0">
              <a:solidFill>
                <a:schemeClr val="tx1"/>
              </a:solidFill>
            </a:endParaRPr>
          </a:p>
        </p:txBody>
      </p:sp>
      <p:sp>
        <p:nvSpPr>
          <p:cNvPr id="2" name="Title 1"/>
          <p:cNvSpPr>
            <a:spLocks noGrp="1"/>
          </p:cNvSpPr>
          <p:nvPr>
            <p:ph type="ctrTitle"/>
          </p:nvPr>
        </p:nvSpPr>
        <p:spPr/>
        <p:txBody>
          <a:bodyPr/>
          <a:lstStyle/>
          <a:p>
            <a:r>
              <a:rPr lang="en-US" altLang="ko-KR" sz="8000" b="1" dirty="0">
                <a:solidFill>
                  <a:schemeClr val="accent2"/>
                </a:solidFill>
                <a:latin typeface="GeosansLight"/>
                <a:ea typeface="Century Gothic"/>
                <a:cs typeface="GeosansLight"/>
              </a:rPr>
              <a:t>ONE </a:t>
            </a:r>
            <a:r>
              <a:rPr lang="en-US" altLang="ko-KR" sz="8000" b="1" dirty="0" smtClean="0">
                <a:solidFill>
                  <a:schemeClr val="accent2"/>
                </a:solidFill>
                <a:latin typeface="GeosansLight"/>
                <a:ea typeface="Century Gothic"/>
                <a:cs typeface="GeosansLight"/>
              </a:rPr>
              <a:t>WAY</a:t>
            </a:r>
            <a:endParaRPr lang="en-US" sz="8000" b="1" dirty="0">
              <a:solidFill>
                <a:schemeClr val="bg1"/>
              </a:solidFill>
              <a:latin typeface="GeosansLight"/>
              <a:cs typeface="GeosansLight"/>
            </a:endParaRPr>
          </a:p>
        </p:txBody>
      </p:sp>
    </p:spTree>
    <p:extLst>
      <p:ext uri="{BB962C8B-B14F-4D97-AF65-F5344CB8AC3E}">
        <p14:creationId xmlns:p14="http://schemas.microsoft.com/office/powerpoint/2010/main" val="2019557598"/>
      </p:ext>
    </p:extLst>
  </p:cSld>
  <p:clrMapOvr>
    <a:masterClrMapping/>
  </p:clrMapOvr>
  <p:timing>
    <p:tnLst>
      <p:par>
        <p:cTn xmlns:p14="http://schemas.microsoft.com/office/powerpoint/2010/mai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4294967295"/>
          </p:nvPr>
        </p:nvSpPr>
        <p:spPr>
          <a:xfrm>
            <a:off x="485564" y="1466153"/>
            <a:ext cx="8247575" cy="4660010"/>
          </a:xfrm>
          <a:prstGeom prst="rect">
            <a:avLst/>
          </a:prstGeom>
        </p:spPr>
        <p:txBody>
          <a:bodyPr>
            <a:normAutofit/>
          </a:bodyPr>
          <a:lstStyle/>
          <a:p>
            <a:pPr algn="ctr">
              <a:lnSpc>
                <a:spcPct val="70000"/>
              </a:lnSpc>
              <a:buFontTx/>
              <a:buNone/>
            </a:pPr>
            <a:r>
              <a:rPr lang="en-US" sz="4000" dirty="0"/>
              <a:t>I lay my life down at Your feet</a:t>
            </a:r>
          </a:p>
          <a:p>
            <a:pPr algn="ctr">
              <a:lnSpc>
                <a:spcPct val="70000"/>
              </a:lnSpc>
              <a:buFontTx/>
              <a:buNone/>
            </a:pPr>
            <a:r>
              <a:rPr lang="en-US" sz="4000" spc="-150" dirty="0"/>
              <a:t>Cause You're the only one I </a:t>
            </a:r>
            <a:r>
              <a:rPr lang="en-US" sz="4000" spc="-150" dirty="0" smtClean="0"/>
              <a:t>need</a:t>
            </a:r>
            <a:endParaRPr lang="en-US" sz="4000" dirty="0"/>
          </a:p>
          <a:p>
            <a:pPr algn="ctr">
              <a:lnSpc>
                <a:spcPct val="70000"/>
              </a:lnSpc>
              <a:buFontTx/>
              <a:buNone/>
            </a:pPr>
            <a:r>
              <a:rPr lang="en-US" sz="4000" dirty="0" smtClean="0"/>
              <a:t>I </a:t>
            </a:r>
            <a:r>
              <a:rPr lang="en-US" sz="4000" dirty="0"/>
              <a:t>turn to You and </a:t>
            </a:r>
            <a:endParaRPr lang="en-US" sz="4000" dirty="0" smtClean="0"/>
          </a:p>
          <a:p>
            <a:pPr algn="ctr">
              <a:lnSpc>
                <a:spcPct val="70000"/>
              </a:lnSpc>
              <a:buFontTx/>
              <a:buNone/>
            </a:pPr>
            <a:r>
              <a:rPr lang="en-US" sz="4000" dirty="0" smtClean="0"/>
              <a:t>You </a:t>
            </a:r>
            <a:r>
              <a:rPr lang="en-US" sz="4000" dirty="0"/>
              <a:t>are always there </a:t>
            </a:r>
          </a:p>
        </p:txBody>
      </p:sp>
      <p:pic>
        <p:nvPicPr>
          <p:cNvPr id="3" name="Picture 2"/>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848984484"/>
      </p:ext>
    </p:extLst>
  </p:cSld>
  <p:clrMapOvr>
    <a:masterClrMapping/>
  </p:clrMapOvr>
  <p:timing>
    <p:tnLst>
      <p:par>
        <p:cTn xmlns:p14="http://schemas.microsoft.com/office/powerpoint/2010/mai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4294967295"/>
          </p:nvPr>
        </p:nvSpPr>
        <p:spPr>
          <a:xfrm>
            <a:off x="485564" y="1466153"/>
            <a:ext cx="8247575" cy="4660010"/>
          </a:xfrm>
          <a:prstGeom prst="rect">
            <a:avLst/>
          </a:prstGeom>
        </p:spPr>
        <p:txBody>
          <a:bodyPr>
            <a:normAutofit/>
          </a:bodyPr>
          <a:lstStyle/>
          <a:p>
            <a:pPr algn="ctr">
              <a:buFontTx/>
              <a:buNone/>
            </a:pPr>
            <a:r>
              <a:rPr lang="en-US" sz="4000" dirty="0">
                <a:solidFill>
                  <a:srgbClr val="FFFFFF"/>
                </a:solidFill>
              </a:rPr>
              <a:t>In troubled times it's You I seek</a:t>
            </a:r>
            <a:br>
              <a:rPr lang="en-US" sz="4000" dirty="0">
                <a:solidFill>
                  <a:srgbClr val="FFFFFF"/>
                </a:solidFill>
              </a:rPr>
            </a:br>
            <a:r>
              <a:rPr lang="en-US" sz="4000" dirty="0">
                <a:solidFill>
                  <a:srgbClr val="FFFFFF"/>
                </a:solidFill>
              </a:rPr>
              <a:t>I put You first that's all I need</a:t>
            </a:r>
            <a:br>
              <a:rPr lang="en-US" sz="4000" dirty="0">
                <a:solidFill>
                  <a:srgbClr val="FFFFFF"/>
                </a:solidFill>
              </a:rPr>
            </a:br>
            <a:r>
              <a:rPr lang="en-US" sz="4000" dirty="0">
                <a:solidFill>
                  <a:srgbClr val="FFFFFF"/>
                </a:solidFill>
              </a:rPr>
              <a:t>I humble all I am, all to You </a:t>
            </a:r>
          </a:p>
        </p:txBody>
      </p:sp>
      <p:pic>
        <p:nvPicPr>
          <p:cNvPr id="3" name="Picture 2"/>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3244994457"/>
      </p:ext>
    </p:extLst>
  </p:cSld>
  <p:clrMapOvr>
    <a:masterClrMapping/>
  </p:clrMapOvr>
  <p:timing>
    <p:tnLst>
      <p:par>
        <p:cTn xmlns:p14="http://schemas.microsoft.com/office/powerpoint/2010/mai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4294967295"/>
          </p:nvPr>
        </p:nvSpPr>
        <p:spPr>
          <a:xfrm>
            <a:off x="429537" y="1466152"/>
            <a:ext cx="8217227" cy="4669349"/>
          </a:xfrm>
          <a:prstGeom prst="rect">
            <a:avLst/>
          </a:prstGeom>
        </p:spPr>
        <p:txBody>
          <a:bodyPr/>
          <a:lstStyle/>
          <a:p>
            <a:pPr algn="ctr">
              <a:buFontTx/>
              <a:buNone/>
            </a:pPr>
            <a:r>
              <a:rPr lang="en-US" sz="6000" dirty="0">
                <a:solidFill>
                  <a:srgbClr val="FFFFFF"/>
                </a:solidFill>
              </a:rPr>
              <a:t>One way, Jesus</a:t>
            </a:r>
            <a:r>
              <a:rPr lang="en-US" altLang="ko-KR" sz="6000" dirty="0">
                <a:solidFill>
                  <a:srgbClr val="FFFFFF"/>
                </a:solidFill>
                <a:ea typeface="Century Gothic"/>
              </a:rPr>
              <a:t>!</a:t>
            </a:r>
            <a:r>
              <a:rPr lang="en-US" sz="4000" dirty="0">
                <a:solidFill>
                  <a:srgbClr val="FFFFFF"/>
                </a:solidFill>
              </a:rPr>
              <a:t/>
            </a:r>
            <a:br>
              <a:rPr lang="en-US" sz="4000" dirty="0">
                <a:solidFill>
                  <a:srgbClr val="FFFFFF"/>
                </a:solidFill>
              </a:rPr>
            </a:br>
            <a:r>
              <a:rPr lang="en-US" sz="4000" dirty="0">
                <a:solidFill>
                  <a:srgbClr val="FFFFFF"/>
                </a:solidFill>
              </a:rPr>
              <a:t>You're the only one that I could live for</a:t>
            </a:r>
            <a:r>
              <a:rPr lang="en-US" altLang="ko-KR" sz="4000" dirty="0">
                <a:solidFill>
                  <a:srgbClr val="FFFFFF"/>
                </a:solidFill>
                <a:ea typeface="Century Gothic"/>
              </a:rPr>
              <a:t>!</a:t>
            </a:r>
            <a:r>
              <a:rPr lang="en-US" sz="4000" dirty="0">
                <a:solidFill>
                  <a:srgbClr val="FFFFFF"/>
                </a:solidFill>
              </a:rPr>
              <a:t> </a:t>
            </a:r>
            <a:endParaRPr lang="en-US" altLang="ko-KR" sz="4000" dirty="0">
              <a:solidFill>
                <a:srgbClr val="FFFFFF"/>
              </a:solidFill>
              <a:ea typeface="Century Gothic"/>
            </a:endParaRPr>
          </a:p>
          <a:p>
            <a:pPr algn="ctr">
              <a:buFontTx/>
              <a:buNone/>
            </a:pPr>
            <a:r>
              <a:rPr lang="en-US" altLang="ko-KR" sz="2000" dirty="0">
                <a:solidFill>
                  <a:schemeClr val="bg1"/>
                </a:solidFill>
                <a:ea typeface="Century Gothic"/>
              </a:rPr>
              <a:t>:||</a:t>
            </a:r>
            <a:endParaRPr lang="en-US" sz="2000" dirty="0">
              <a:solidFill>
                <a:schemeClr val="bg1"/>
              </a:solidFill>
            </a:endParaRPr>
          </a:p>
        </p:txBody>
      </p:sp>
      <p:pic>
        <p:nvPicPr>
          <p:cNvPr id="3" name="Picture 2"/>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284778295"/>
      </p:ext>
    </p:extLst>
  </p:cSld>
  <p:clrMapOvr>
    <a:masterClrMapping/>
  </p:clrMapOvr>
  <p:timing>
    <p:tnLst>
      <p:par>
        <p:cTn xmlns:p14="http://schemas.microsoft.com/office/powerpoint/2010/mai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sz="quarter" idx="13"/>
          </p:nvPr>
        </p:nvSpPr>
        <p:spPr>
          <a:prstGeom prst="rect">
            <a:avLst/>
          </a:prstGeom>
        </p:spPr>
        <p:txBody>
          <a:bodyPr>
            <a:normAutofit/>
          </a:bodyPr>
          <a:lstStyle/>
          <a:p>
            <a:pPr algn="ctr">
              <a:buFontTx/>
              <a:buNone/>
            </a:pPr>
            <a:r>
              <a:rPr lang="en-US" sz="4000" dirty="0">
                <a:solidFill>
                  <a:srgbClr val="FFFFFF"/>
                </a:solidFill>
              </a:rPr>
              <a:t>You are always, always there</a:t>
            </a:r>
            <a:br>
              <a:rPr lang="en-US" sz="4000" dirty="0">
                <a:solidFill>
                  <a:srgbClr val="FFFFFF"/>
                </a:solidFill>
              </a:rPr>
            </a:br>
            <a:r>
              <a:rPr lang="en-US" sz="4000" dirty="0">
                <a:solidFill>
                  <a:srgbClr val="FFFFFF"/>
                </a:solidFill>
              </a:rPr>
              <a:t>Every how and every where</a:t>
            </a:r>
            <a:br>
              <a:rPr lang="en-US" sz="4000" dirty="0">
                <a:solidFill>
                  <a:srgbClr val="FFFFFF"/>
                </a:solidFill>
              </a:rPr>
            </a:br>
            <a:r>
              <a:rPr lang="en-US" sz="4000" dirty="0">
                <a:solidFill>
                  <a:srgbClr val="FFFFFF"/>
                </a:solidFill>
              </a:rPr>
              <a:t>Your grace abounds so deeply within me </a:t>
            </a:r>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693122857"/>
      </p:ext>
    </p:extLst>
  </p:cSld>
  <p:clrMapOvr>
    <a:masterClrMapping/>
  </p:clrMapOvr>
  <p:timing>
    <p:tnLst>
      <p:par>
        <p:cTn xmlns:p14="http://schemas.microsoft.com/office/powerpoint/2010/mai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sz="quarter" idx="13"/>
          </p:nvPr>
        </p:nvSpPr>
        <p:spPr>
          <a:xfrm>
            <a:off x="0" y="1600200"/>
            <a:ext cx="8877564" cy="4114800"/>
          </a:xfrm>
          <a:prstGeom prst="rect">
            <a:avLst/>
          </a:prstGeom>
        </p:spPr>
        <p:txBody>
          <a:bodyPr>
            <a:normAutofit/>
          </a:bodyPr>
          <a:lstStyle/>
          <a:p>
            <a:pPr algn="ctr">
              <a:buFontTx/>
              <a:buNone/>
            </a:pPr>
            <a:r>
              <a:rPr lang="en-US" sz="4000" dirty="0">
                <a:solidFill>
                  <a:srgbClr val="FFFFFF"/>
                </a:solidFill>
              </a:rPr>
              <a:t>You will never ever change</a:t>
            </a:r>
            <a:br>
              <a:rPr lang="en-US" sz="4000" dirty="0">
                <a:solidFill>
                  <a:srgbClr val="FFFFFF"/>
                </a:solidFill>
              </a:rPr>
            </a:br>
            <a:r>
              <a:rPr lang="en-US" sz="4000" dirty="0">
                <a:solidFill>
                  <a:srgbClr val="FFFFFF"/>
                </a:solidFill>
              </a:rPr>
              <a:t>Yesterday today the </a:t>
            </a:r>
            <a:r>
              <a:rPr lang="en-US" sz="4000" dirty="0" smtClean="0">
                <a:solidFill>
                  <a:srgbClr val="FFFFFF"/>
                </a:solidFill>
              </a:rPr>
              <a:t>same</a:t>
            </a:r>
            <a:br>
              <a:rPr lang="en-US" sz="4000" dirty="0" smtClean="0">
                <a:solidFill>
                  <a:srgbClr val="FFFFFF"/>
                </a:solidFill>
              </a:rPr>
            </a:br>
            <a:r>
              <a:rPr lang="en-US" sz="4000" dirty="0" smtClean="0">
                <a:solidFill>
                  <a:srgbClr val="FFFFFF"/>
                </a:solidFill>
              </a:rPr>
              <a:t>Forever </a:t>
            </a:r>
            <a:r>
              <a:rPr lang="en-US" sz="4000" dirty="0">
                <a:solidFill>
                  <a:srgbClr val="FFFFFF"/>
                </a:solidFill>
              </a:rPr>
              <a:t>till forever meets no end </a:t>
            </a:r>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755604674"/>
      </p:ext>
    </p:extLst>
  </p:cSld>
  <p:clrMapOvr>
    <a:masterClrMapping/>
  </p:clrMapOvr>
  <p:timing>
    <p:tnLst>
      <p:par>
        <p:cTn xmlns:p14="http://schemas.microsoft.com/office/powerpoint/2010/mai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sz="quarter" idx="13"/>
          </p:nvPr>
        </p:nvSpPr>
        <p:spPr>
          <a:prstGeom prst="rect">
            <a:avLst/>
          </a:prstGeom>
        </p:spPr>
        <p:txBody>
          <a:bodyPr>
            <a:normAutofit/>
          </a:bodyPr>
          <a:lstStyle/>
          <a:p>
            <a:pPr algn="ctr">
              <a:buFontTx/>
              <a:buNone/>
            </a:pPr>
            <a:r>
              <a:rPr lang="en-US" sz="6000" dirty="0">
                <a:solidFill>
                  <a:srgbClr val="FFFFFF"/>
                </a:solidFill>
              </a:rPr>
              <a:t>One way, Jesus</a:t>
            </a:r>
            <a:r>
              <a:rPr lang="en-US" altLang="ko-KR" sz="6000" dirty="0">
                <a:solidFill>
                  <a:srgbClr val="FFFFFF"/>
                </a:solidFill>
                <a:ea typeface="Century Gothic"/>
              </a:rPr>
              <a:t>!</a:t>
            </a:r>
            <a:r>
              <a:rPr lang="en-US" sz="4000" dirty="0">
                <a:solidFill>
                  <a:srgbClr val="FFFFFF"/>
                </a:solidFill>
              </a:rPr>
              <a:t/>
            </a:r>
            <a:br>
              <a:rPr lang="en-US" sz="4000" dirty="0">
                <a:solidFill>
                  <a:srgbClr val="FFFFFF"/>
                </a:solidFill>
              </a:rPr>
            </a:br>
            <a:r>
              <a:rPr lang="en-US" sz="4000" dirty="0">
                <a:solidFill>
                  <a:srgbClr val="FFFFFF"/>
                </a:solidFill>
              </a:rPr>
              <a:t>You're the only one that I could live for</a:t>
            </a:r>
            <a:r>
              <a:rPr lang="en-US" altLang="ko-KR" sz="4000" dirty="0">
                <a:solidFill>
                  <a:srgbClr val="FFFFFF"/>
                </a:solidFill>
                <a:ea typeface="Century Gothic"/>
              </a:rPr>
              <a:t>!</a:t>
            </a:r>
            <a:r>
              <a:rPr lang="en-US" sz="4000" dirty="0">
                <a:solidFill>
                  <a:srgbClr val="FFFFFF"/>
                </a:solidFill>
              </a:rPr>
              <a:t> </a:t>
            </a:r>
            <a:endParaRPr lang="en-US" altLang="ko-KR" sz="4000" dirty="0">
              <a:solidFill>
                <a:srgbClr val="FFFFFF"/>
              </a:solidFill>
              <a:ea typeface="Century Gothic"/>
            </a:endParaRPr>
          </a:p>
          <a:p>
            <a:pPr algn="ctr">
              <a:buFontTx/>
              <a:buNone/>
            </a:pPr>
            <a:r>
              <a:rPr lang="en-US" altLang="ko-KR" sz="4000" dirty="0" smtClean="0">
                <a:solidFill>
                  <a:srgbClr val="FFFFFF"/>
                </a:solidFill>
                <a:ea typeface="Century Gothic"/>
              </a:rPr>
              <a:t>(x2)</a:t>
            </a:r>
            <a:endParaRPr lang="en-US" sz="4000" dirty="0">
              <a:solidFill>
                <a:srgbClr val="FFFFFF"/>
              </a:solidFill>
            </a:endParaRPr>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733149109"/>
      </p:ext>
    </p:extLst>
  </p:cSld>
  <p:clrMapOvr>
    <a:masterClrMapping/>
  </p:clrMapOvr>
  <p:timing>
    <p:tnLst>
      <p:par>
        <p:cTn xmlns:p14="http://schemas.microsoft.com/office/powerpoint/2010/mai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sz="quarter" idx="13"/>
          </p:nvPr>
        </p:nvSpPr>
        <p:spPr>
          <a:prstGeom prst="rect">
            <a:avLst/>
          </a:prstGeom>
        </p:spPr>
        <p:txBody>
          <a:bodyPr>
            <a:normAutofit/>
          </a:bodyPr>
          <a:lstStyle/>
          <a:p>
            <a:pPr algn="ctr">
              <a:lnSpc>
                <a:spcPct val="70000"/>
              </a:lnSpc>
              <a:buFontTx/>
              <a:buNone/>
            </a:pPr>
            <a:r>
              <a:rPr lang="en-US" sz="4000" dirty="0">
                <a:solidFill>
                  <a:srgbClr val="FFFFFF"/>
                </a:solidFill>
              </a:rPr>
              <a:t>You are the Way, </a:t>
            </a:r>
            <a:endParaRPr lang="en-US" sz="4000" dirty="0" smtClean="0">
              <a:solidFill>
                <a:srgbClr val="FFFFFF"/>
              </a:solidFill>
            </a:endParaRPr>
          </a:p>
          <a:p>
            <a:pPr algn="ctr">
              <a:lnSpc>
                <a:spcPct val="70000"/>
              </a:lnSpc>
              <a:buFontTx/>
              <a:buNone/>
            </a:pPr>
            <a:r>
              <a:rPr lang="en-US" sz="4000" dirty="0" smtClean="0">
                <a:solidFill>
                  <a:srgbClr val="FFFFFF"/>
                </a:solidFill>
              </a:rPr>
              <a:t>the </a:t>
            </a:r>
            <a:r>
              <a:rPr lang="en-US" sz="4000" dirty="0">
                <a:solidFill>
                  <a:srgbClr val="FFFFFF"/>
                </a:solidFill>
              </a:rPr>
              <a:t>Truth and the </a:t>
            </a:r>
            <a:r>
              <a:rPr lang="en-US" sz="4000" dirty="0" smtClean="0">
                <a:solidFill>
                  <a:srgbClr val="FFFFFF"/>
                </a:solidFill>
              </a:rPr>
              <a:t>Life</a:t>
            </a:r>
            <a:endParaRPr lang="en-US" sz="4000" dirty="0">
              <a:solidFill>
                <a:srgbClr val="FFFFFF"/>
              </a:solidFill>
            </a:endParaRPr>
          </a:p>
          <a:p>
            <a:pPr algn="ctr">
              <a:lnSpc>
                <a:spcPct val="70000"/>
              </a:lnSpc>
              <a:buFontTx/>
              <a:buNone/>
            </a:pPr>
            <a:r>
              <a:rPr lang="en-US" sz="4000" dirty="0" smtClean="0">
                <a:solidFill>
                  <a:srgbClr val="FFFFFF"/>
                </a:solidFill>
              </a:rPr>
              <a:t>We </a:t>
            </a:r>
            <a:r>
              <a:rPr lang="en-US" sz="4000" dirty="0">
                <a:solidFill>
                  <a:srgbClr val="FFFFFF"/>
                </a:solidFill>
              </a:rPr>
              <a:t>live by faith </a:t>
            </a:r>
            <a:endParaRPr lang="en-US" sz="4000" dirty="0" smtClean="0">
              <a:solidFill>
                <a:srgbClr val="FFFFFF"/>
              </a:solidFill>
            </a:endParaRPr>
          </a:p>
          <a:p>
            <a:pPr algn="ctr">
              <a:lnSpc>
                <a:spcPct val="70000"/>
              </a:lnSpc>
              <a:buFontTx/>
              <a:buNone/>
            </a:pPr>
            <a:r>
              <a:rPr lang="en-US" sz="4000" dirty="0" smtClean="0">
                <a:solidFill>
                  <a:srgbClr val="FFFFFF"/>
                </a:solidFill>
              </a:rPr>
              <a:t>and </a:t>
            </a:r>
            <a:r>
              <a:rPr lang="en-US" sz="4000" dirty="0">
                <a:solidFill>
                  <a:srgbClr val="FFFFFF"/>
                </a:solidFill>
              </a:rPr>
              <a:t>not by sight for You, </a:t>
            </a:r>
            <a:endParaRPr lang="en-US" sz="4000" dirty="0" smtClean="0">
              <a:solidFill>
                <a:srgbClr val="FFFFFF"/>
              </a:solidFill>
            </a:endParaRPr>
          </a:p>
          <a:p>
            <a:pPr algn="ctr">
              <a:lnSpc>
                <a:spcPct val="70000"/>
              </a:lnSpc>
              <a:buFontTx/>
              <a:buNone/>
            </a:pPr>
            <a:r>
              <a:rPr lang="en-US" sz="4000" dirty="0" smtClean="0">
                <a:solidFill>
                  <a:srgbClr val="FFFFFF"/>
                </a:solidFill>
              </a:rPr>
              <a:t>We're </a:t>
            </a:r>
            <a:r>
              <a:rPr lang="en-US" sz="4000" dirty="0">
                <a:solidFill>
                  <a:srgbClr val="FFFFFF"/>
                </a:solidFill>
              </a:rPr>
              <a:t>living all for You </a:t>
            </a:r>
            <a:r>
              <a:rPr lang="en-US" altLang="ko-KR" sz="4000" dirty="0">
                <a:solidFill>
                  <a:srgbClr val="FFFFFF"/>
                </a:solidFill>
                <a:ea typeface="Century Gothic"/>
              </a:rPr>
              <a:t>  </a:t>
            </a:r>
            <a:endParaRPr lang="en-US" altLang="ko-KR" sz="4000" dirty="0" smtClean="0">
              <a:solidFill>
                <a:srgbClr val="FFFFFF"/>
              </a:solidFill>
              <a:ea typeface="Century Gothic"/>
            </a:endParaRPr>
          </a:p>
          <a:p>
            <a:pPr algn="ctr">
              <a:lnSpc>
                <a:spcPct val="70000"/>
              </a:lnSpc>
              <a:buFontTx/>
              <a:buNone/>
            </a:pPr>
            <a:r>
              <a:rPr lang="en-US" altLang="ko-KR" sz="4000" dirty="0" smtClean="0">
                <a:solidFill>
                  <a:srgbClr val="FFFFFF"/>
                </a:solidFill>
                <a:ea typeface="Century Gothic"/>
              </a:rPr>
              <a:t>(x2)</a:t>
            </a:r>
            <a:endParaRPr lang="en-US" sz="4000" dirty="0">
              <a:solidFill>
                <a:srgbClr val="FFFFFF"/>
              </a:solidFill>
            </a:endParaRPr>
          </a:p>
          <a:p>
            <a:pPr algn="ctr">
              <a:buFontTx/>
              <a:buNone/>
            </a:pPr>
            <a:endParaRPr lang="en-US" sz="4000" dirty="0">
              <a:solidFill>
                <a:srgbClr val="FFFFFF"/>
              </a:solidFill>
            </a:endParaRPr>
          </a:p>
        </p:txBody>
      </p:sp>
      <p:pic>
        <p:nvPicPr>
          <p:cNvPr id="6" name="Picture 5"/>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1583267714"/>
      </p:ext>
    </p:extLst>
  </p:cSld>
  <p:clrMapOvr>
    <a:masterClrMapping/>
  </p:clrMapOvr>
  <p:timing>
    <p:tnLst>
      <p:par>
        <p:cTn xmlns:p14="http://schemas.microsoft.com/office/powerpoint/2010/mai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sz="quarter" idx="13"/>
          </p:nvPr>
        </p:nvSpPr>
        <p:spPr>
          <a:prstGeom prst="rect">
            <a:avLst/>
          </a:prstGeom>
        </p:spPr>
        <p:txBody>
          <a:bodyPr>
            <a:normAutofit/>
          </a:bodyPr>
          <a:lstStyle/>
          <a:p>
            <a:pPr algn="ctr">
              <a:buFontTx/>
              <a:buNone/>
            </a:pPr>
            <a:r>
              <a:rPr lang="en-US" sz="6000" dirty="0">
                <a:solidFill>
                  <a:srgbClr val="FFFFFF"/>
                </a:solidFill>
              </a:rPr>
              <a:t>One way, Jesus</a:t>
            </a:r>
            <a:r>
              <a:rPr lang="en-US" altLang="ko-KR" sz="6000" dirty="0">
                <a:solidFill>
                  <a:srgbClr val="FFFFFF"/>
                </a:solidFill>
                <a:ea typeface="Century Gothic"/>
              </a:rPr>
              <a:t>!</a:t>
            </a:r>
            <a:r>
              <a:rPr lang="en-US" sz="4000" dirty="0">
                <a:solidFill>
                  <a:srgbClr val="FFFFFF"/>
                </a:solidFill>
              </a:rPr>
              <a:t/>
            </a:r>
            <a:br>
              <a:rPr lang="en-US" sz="4000" dirty="0">
                <a:solidFill>
                  <a:srgbClr val="FFFFFF"/>
                </a:solidFill>
              </a:rPr>
            </a:br>
            <a:r>
              <a:rPr lang="en-US" sz="4000" dirty="0">
                <a:solidFill>
                  <a:srgbClr val="FFFFFF"/>
                </a:solidFill>
              </a:rPr>
              <a:t>You're the only one that I could live for</a:t>
            </a:r>
            <a:r>
              <a:rPr lang="en-US" altLang="ko-KR" sz="4000" dirty="0">
                <a:solidFill>
                  <a:srgbClr val="FFFFFF"/>
                </a:solidFill>
                <a:ea typeface="Century Gothic"/>
              </a:rPr>
              <a:t>!</a:t>
            </a:r>
            <a:r>
              <a:rPr lang="en-US" sz="4000" dirty="0">
                <a:solidFill>
                  <a:srgbClr val="FFFFFF"/>
                </a:solidFill>
              </a:rPr>
              <a:t> </a:t>
            </a:r>
            <a:endParaRPr lang="en-US" altLang="ko-KR" sz="4000" dirty="0">
              <a:solidFill>
                <a:srgbClr val="FFFFFF"/>
              </a:solidFill>
              <a:ea typeface="Century Gothic"/>
            </a:endParaRPr>
          </a:p>
          <a:p>
            <a:pPr algn="ctr">
              <a:buFontTx/>
              <a:buNone/>
            </a:pPr>
            <a:r>
              <a:rPr lang="en-US" altLang="ko-KR" sz="4000" dirty="0" smtClean="0">
                <a:solidFill>
                  <a:srgbClr val="FFFFFF"/>
                </a:solidFill>
                <a:ea typeface="Century Gothic"/>
              </a:rPr>
              <a:t>(x2)</a:t>
            </a:r>
            <a:endParaRPr lang="en-US" sz="4000" dirty="0">
              <a:solidFill>
                <a:srgbClr val="FFFFFF"/>
              </a:solidFill>
            </a:endParaRPr>
          </a:p>
        </p:txBody>
      </p:sp>
      <p:pic>
        <p:nvPicPr>
          <p:cNvPr id="3" name="Picture 2"/>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1112943291"/>
      </p:ext>
    </p:extLst>
  </p:cSld>
  <p:clrMapOvr>
    <a:masterClrMapping/>
  </p:clrMapOvr>
  <p:timing>
    <p:tnLst>
      <p:par>
        <p:cTn xmlns:p14="http://schemas.microsoft.com/office/powerpoint/2010/mai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4294967295"/>
          </p:nvPr>
        </p:nvSpPr>
        <p:spPr>
          <a:xfrm>
            <a:off x="429537" y="1466152"/>
            <a:ext cx="8217227" cy="4669349"/>
          </a:xfrm>
          <a:prstGeom prst="rect">
            <a:avLst/>
          </a:prstGeom>
        </p:spPr>
        <p:txBody>
          <a:bodyPr/>
          <a:lstStyle/>
          <a:p>
            <a:pPr algn="ctr">
              <a:buFontTx/>
              <a:buNone/>
            </a:pPr>
            <a:r>
              <a:rPr lang="en-US" sz="6000" dirty="0">
                <a:solidFill>
                  <a:srgbClr val="FFFFFF"/>
                </a:solidFill>
              </a:rPr>
              <a:t>One way, Jesus</a:t>
            </a:r>
            <a:r>
              <a:rPr lang="en-US" altLang="ko-KR" sz="6000" dirty="0">
                <a:solidFill>
                  <a:srgbClr val="FFFFFF"/>
                </a:solidFill>
                <a:ea typeface="Century Gothic"/>
              </a:rPr>
              <a:t>!</a:t>
            </a:r>
            <a:r>
              <a:rPr lang="en-US" sz="4000" dirty="0">
                <a:solidFill>
                  <a:srgbClr val="FFFFFF"/>
                </a:solidFill>
              </a:rPr>
              <a:t/>
            </a:r>
            <a:br>
              <a:rPr lang="en-US" sz="4000" dirty="0">
                <a:solidFill>
                  <a:srgbClr val="FFFFFF"/>
                </a:solidFill>
              </a:rPr>
            </a:br>
            <a:r>
              <a:rPr lang="en-US" sz="4000" dirty="0">
                <a:solidFill>
                  <a:srgbClr val="FFFFFF"/>
                </a:solidFill>
              </a:rPr>
              <a:t>You're the only one that I could live for</a:t>
            </a:r>
            <a:r>
              <a:rPr lang="en-US" altLang="ko-KR" sz="4000" dirty="0">
                <a:solidFill>
                  <a:srgbClr val="FFFFFF"/>
                </a:solidFill>
                <a:ea typeface="Century Gothic"/>
              </a:rPr>
              <a:t>!</a:t>
            </a:r>
            <a:r>
              <a:rPr lang="en-US" sz="4000" dirty="0">
                <a:solidFill>
                  <a:srgbClr val="FFFFFF"/>
                </a:solidFill>
              </a:rPr>
              <a:t> </a:t>
            </a:r>
            <a:endParaRPr lang="en-US" altLang="ko-KR" sz="4000" dirty="0">
              <a:solidFill>
                <a:srgbClr val="FFFFFF"/>
              </a:solidFill>
              <a:ea typeface="Century Gothic"/>
            </a:endParaRPr>
          </a:p>
          <a:p>
            <a:pPr algn="ctr">
              <a:buFontTx/>
              <a:buNone/>
            </a:pPr>
            <a:r>
              <a:rPr lang="en-US" altLang="ko-KR" sz="2000" dirty="0">
                <a:solidFill>
                  <a:schemeClr val="bg1"/>
                </a:solidFill>
                <a:ea typeface="Century Gothic"/>
              </a:rPr>
              <a:t>:||</a:t>
            </a:r>
            <a:endParaRPr lang="en-US" sz="2000" dirty="0">
              <a:solidFill>
                <a:schemeClr val="bg1"/>
              </a:solidFill>
            </a:endParaRPr>
          </a:p>
        </p:txBody>
      </p:sp>
      <p:pic>
        <p:nvPicPr>
          <p:cNvPr id="3" name="Picture 2"/>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62944482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600200"/>
            <a:ext cx="8229600" cy="4525963"/>
          </a:xfrm>
          <a:prstGeom prst="rect">
            <a:avLst/>
          </a:prstGeom>
        </p:spPr>
        <p:txBody>
          <a:bodyPr>
            <a:normAutofit/>
          </a:bodyPr>
          <a:lstStyle/>
          <a:p>
            <a:pPr marL="0" indent="0" algn="ctr">
              <a:buNone/>
            </a:pPr>
            <a:r>
              <a:rPr lang="en-US" sz="4000" dirty="0" smtClean="0"/>
              <a:t>Death </a:t>
            </a:r>
            <a:r>
              <a:rPr lang="en-US" sz="4000" dirty="0"/>
              <a:t>is beaten</a:t>
            </a:r>
            <a:br>
              <a:rPr lang="en-US" sz="4000" dirty="0"/>
            </a:br>
            <a:r>
              <a:rPr lang="en-US" sz="4000" dirty="0"/>
              <a:t>You have rescued me</a:t>
            </a:r>
            <a:br>
              <a:rPr lang="en-US" sz="4000" dirty="0"/>
            </a:br>
            <a:endParaRPr lang="en-US" sz="4000" dirty="0"/>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4250341417"/>
      </p:ext>
    </p:extLst>
  </p:cSld>
  <p:clrMapOvr>
    <a:masterClrMapping/>
  </p:clrMapOvr>
  <p:timing>
    <p:tnLst>
      <p:par>
        <p:cTn xmlns:p14="http://schemas.microsoft.com/office/powerpoint/2010/mai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427959441"/>
      </p:ext>
    </p:extLst>
  </p:cSld>
  <p:clrMapOvr>
    <a:masterClrMapping/>
  </p:clrMapOvr>
  <p:timing>
    <p:tnLst>
      <p:par>
        <p:cTn xmlns:p14="http://schemas.microsoft.com/office/powerpoint/2010/mai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ko-KR" sz="6000" b="1" dirty="0" smtClean="0">
                <a:solidFill>
                  <a:schemeClr val="accent2"/>
                </a:solidFill>
                <a:latin typeface="GeosansLight"/>
                <a:ea typeface="Century Gothic"/>
                <a:cs typeface="GeosansLight"/>
              </a:rPr>
              <a:t>Because of who you are</a:t>
            </a:r>
            <a:endParaRPr lang="en-US" sz="6000" b="1" dirty="0">
              <a:solidFill>
                <a:schemeClr val="bg1"/>
              </a:solidFill>
              <a:latin typeface="GeosansLight"/>
              <a:cs typeface="GeosansLight"/>
            </a:endParaRPr>
          </a:p>
        </p:txBody>
      </p:sp>
    </p:spTree>
    <p:extLst>
      <p:ext uri="{BB962C8B-B14F-4D97-AF65-F5344CB8AC3E}">
        <p14:creationId xmlns:p14="http://schemas.microsoft.com/office/powerpoint/2010/main" val="2338303074"/>
      </p:ext>
    </p:extLst>
  </p:cSld>
  <p:clrMapOvr>
    <a:masterClrMapping/>
  </p:clrMapOvr>
  <p:timing>
    <p:tnLst>
      <p:par>
        <p:cTn xmlns:p14="http://schemas.microsoft.com/office/powerpoint/2010/mai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sz="quarter" idx="13"/>
          </p:nvPr>
        </p:nvSpPr>
        <p:spPr>
          <a:prstGeom prst="rect">
            <a:avLst/>
          </a:prstGeom>
        </p:spPr>
        <p:txBody>
          <a:bodyPr>
            <a:noAutofit/>
          </a:bodyPr>
          <a:lstStyle/>
          <a:p>
            <a:pPr algn="ctr">
              <a:lnSpc>
                <a:spcPct val="70000"/>
              </a:lnSpc>
              <a:buFontTx/>
              <a:buNone/>
            </a:pPr>
            <a:r>
              <a:rPr lang="en-US" sz="4000" dirty="0">
                <a:solidFill>
                  <a:srgbClr val="E7F4F5"/>
                </a:solidFill>
              </a:rPr>
              <a:t>Because of who You are, </a:t>
            </a:r>
            <a:endParaRPr lang="en-US" altLang="ko-KR" sz="4000" dirty="0">
              <a:solidFill>
                <a:srgbClr val="E7F4F5"/>
              </a:solidFill>
              <a:ea typeface="Century Gothic"/>
            </a:endParaRPr>
          </a:p>
          <a:p>
            <a:pPr algn="ctr">
              <a:lnSpc>
                <a:spcPct val="70000"/>
              </a:lnSpc>
              <a:buFontTx/>
              <a:buNone/>
            </a:pPr>
            <a:r>
              <a:rPr lang="en-US" sz="4000" dirty="0">
                <a:solidFill>
                  <a:srgbClr val="E7F4F5"/>
                </a:solidFill>
              </a:rPr>
              <a:t>I give You </a:t>
            </a:r>
            <a:r>
              <a:rPr lang="en-US" sz="4000" dirty="0" smtClean="0">
                <a:solidFill>
                  <a:srgbClr val="E7F4F5"/>
                </a:solidFill>
              </a:rPr>
              <a:t>glory</a:t>
            </a:r>
          </a:p>
          <a:p>
            <a:pPr algn="ctr">
              <a:lnSpc>
                <a:spcPct val="70000"/>
              </a:lnSpc>
              <a:buFontTx/>
              <a:buNone/>
            </a:pPr>
            <a:r>
              <a:rPr lang="en-US" sz="4000" dirty="0" smtClean="0">
                <a:solidFill>
                  <a:srgbClr val="E7F4F5"/>
                </a:solidFill>
              </a:rPr>
              <a:t>Because </a:t>
            </a:r>
            <a:r>
              <a:rPr lang="en-US" sz="4000" dirty="0">
                <a:solidFill>
                  <a:srgbClr val="E7F4F5"/>
                </a:solidFill>
              </a:rPr>
              <a:t>of who You are, </a:t>
            </a:r>
            <a:endParaRPr lang="en-US" altLang="ko-KR" sz="4000" dirty="0">
              <a:solidFill>
                <a:srgbClr val="E7F4F5"/>
              </a:solidFill>
              <a:ea typeface="Century Gothic"/>
            </a:endParaRPr>
          </a:p>
          <a:p>
            <a:pPr algn="ctr">
              <a:lnSpc>
                <a:spcPct val="70000"/>
              </a:lnSpc>
              <a:buFontTx/>
              <a:buNone/>
            </a:pPr>
            <a:r>
              <a:rPr lang="en-US" sz="4000" dirty="0">
                <a:solidFill>
                  <a:srgbClr val="E7F4F5"/>
                </a:solidFill>
              </a:rPr>
              <a:t>I give You praise</a:t>
            </a:r>
            <a:br>
              <a:rPr lang="en-US" sz="4000" dirty="0">
                <a:solidFill>
                  <a:srgbClr val="E7F4F5"/>
                </a:solidFill>
              </a:rPr>
            </a:br>
            <a:r>
              <a:rPr lang="en-US" sz="4000" dirty="0">
                <a:solidFill>
                  <a:srgbClr val="E7F4F5"/>
                </a:solidFill>
              </a:rPr>
              <a:t/>
            </a:r>
            <a:br>
              <a:rPr lang="en-US" sz="4000" dirty="0">
                <a:solidFill>
                  <a:srgbClr val="E7F4F5"/>
                </a:solidFill>
              </a:rPr>
            </a:br>
            <a:endParaRPr lang="en-US" sz="4000" dirty="0">
              <a:solidFill>
                <a:srgbClr val="E7F4F5"/>
              </a:solidFill>
            </a:endParaRPr>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3547496289"/>
      </p:ext>
    </p:extLst>
  </p:cSld>
  <p:clrMapOvr>
    <a:masterClrMapping/>
  </p:clrMapOvr>
  <p:timing>
    <p:tnLst>
      <p:par>
        <p:cTn xmlns:p14="http://schemas.microsoft.com/office/powerpoint/2010/mai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sz="quarter" idx="13"/>
          </p:nvPr>
        </p:nvSpPr>
        <p:spPr>
          <a:prstGeom prst="rect">
            <a:avLst/>
          </a:prstGeom>
        </p:spPr>
        <p:txBody>
          <a:bodyPr>
            <a:normAutofit/>
          </a:bodyPr>
          <a:lstStyle/>
          <a:p>
            <a:pPr algn="ctr">
              <a:lnSpc>
                <a:spcPct val="70000"/>
              </a:lnSpc>
              <a:buFontTx/>
              <a:buNone/>
            </a:pPr>
            <a:r>
              <a:rPr lang="en-US" sz="4000" dirty="0">
                <a:solidFill>
                  <a:srgbClr val="E7F4F5"/>
                </a:solidFill>
              </a:rPr>
              <a:t>Because of who You are, </a:t>
            </a:r>
            <a:endParaRPr lang="en-US" altLang="ko-KR" sz="4000" dirty="0">
              <a:solidFill>
                <a:srgbClr val="E7F4F5"/>
              </a:solidFill>
              <a:ea typeface="Century Gothic"/>
            </a:endParaRPr>
          </a:p>
          <a:p>
            <a:pPr algn="ctr">
              <a:lnSpc>
                <a:spcPct val="70000"/>
              </a:lnSpc>
              <a:buFontTx/>
              <a:buNone/>
            </a:pPr>
            <a:r>
              <a:rPr lang="en-US" sz="4000" dirty="0">
                <a:solidFill>
                  <a:srgbClr val="E7F4F5"/>
                </a:solidFill>
              </a:rPr>
              <a:t>I will lift my voice and say</a:t>
            </a:r>
            <a:endParaRPr lang="en-US" altLang="ko-KR" sz="4000" dirty="0">
              <a:solidFill>
                <a:srgbClr val="E7F4F5"/>
              </a:solidFill>
              <a:ea typeface="Century Gothic"/>
            </a:endParaRPr>
          </a:p>
          <a:p>
            <a:pPr algn="ctr">
              <a:lnSpc>
                <a:spcPct val="70000"/>
              </a:lnSpc>
              <a:buFontTx/>
              <a:buNone/>
            </a:pPr>
            <a:r>
              <a:rPr lang="en-US" sz="4000" dirty="0">
                <a:solidFill>
                  <a:srgbClr val="E7F4F5"/>
                </a:solidFill>
              </a:rPr>
              <a:t>Lord I worship You, </a:t>
            </a:r>
            <a:endParaRPr lang="en-US" altLang="ko-KR" sz="4000" dirty="0">
              <a:solidFill>
                <a:srgbClr val="E7F4F5"/>
              </a:solidFill>
              <a:ea typeface="Century Gothic"/>
            </a:endParaRPr>
          </a:p>
          <a:p>
            <a:pPr algn="ctr">
              <a:lnSpc>
                <a:spcPct val="70000"/>
              </a:lnSpc>
              <a:buFontTx/>
              <a:buNone/>
            </a:pPr>
            <a:r>
              <a:rPr lang="en-US" sz="4000" dirty="0">
                <a:solidFill>
                  <a:srgbClr val="E7F4F5"/>
                </a:solidFill>
              </a:rPr>
              <a:t>because of who You are</a:t>
            </a:r>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1005974201"/>
      </p:ext>
    </p:extLst>
  </p:cSld>
  <p:clrMapOvr>
    <a:masterClrMapping/>
  </p:clrMapOvr>
  <p:timing>
    <p:tnLst>
      <p:par>
        <p:cTn xmlns:p14="http://schemas.microsoft.com/office/powerpoint/2010/mai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sz="quarter" idx="13"/>
          </p:nvPr>
        </p:nvSpPr>
        <p:spPr>
          <a:prstGeom prst="rect">
            <a:avLst/>
          </a:prstGeom>
        </p:spPr>
        <p:txBody>
          <a:bodyPr>
            <a:noAutofit/>
          </a:bodyPr>
          <a:lstStyle/>
          <a:p>
            <a:pPr algn="ctr">
              <a:lnSpc>
                <a:spcPct val="70000"/>
              </a:lnSpc>
              <a:buFontTx/>
              <a:buNone/>
            </a:pPr>
            <a:r>
              <a:rPr lang="en-US" sz="4000" dirty="0">
                <a:solidFill>
                  <a:srgbClr val="E7F4F5"/>
                </a:solidFill>
              </a:rPr>
              <a:t>Because of who You are, </a:t>
            </a:r>
            <a:endParaRPr lang="en-US" altLang="ko-KR" sz="4000" dirty="0">
              <a:solidFill>
                <a:srgbClr val="E7F4F5"/>
              </a:solidFill>
              <a:ea typeface="Century Gothic"/>
            </a:endParaRPr>
          </a:p>
          <a:p>
            <a:pPr algn="ctr">
              <a:lnSpc>
                <a:spcPct val="70000"/>
              </a:lnSpc>
              <a:buFontTx/>
              <a:buNone/>
            </a:pPr>
            <a:r>
              <a:rPr lang="en-US" sz="4000" dirty="0">
                <a:solidFill>
                  <a:srgbClr val="E7F4F5"/>
                </a:solidFill>
              </a:rPr>
              <a:t>I give You </a:t>
            </a:r>
            <a:r>
              <a:rPr lang="en-US" sz="4000" dirty="0" smtClean="0">
                <a:solidFill>
                  <a:srgbClr val="E7F4F5"/>
                </a:solidFill>
              </a:rPr>
              <a:t>glory</a:t>
            </a:r>
          </a:p>
          <a:p>
            <a:pPr algn="ctr">
              <a:lnSpc>
                <a:spcPct val="70000"/>
              </a:lnSpc>
              <a:buFontTx/>
              <a:buNone/>
            </a:pPr>
            <a:r>
              <a:rPr lang="en-US" sz="4000" dirty="0" smtClean="0">
                <a:solidFill>
                  <a:srgbClr val="E7F4F5"/>
                </a:solidFill>
              </a:rPr>
              <a:t>Because </a:t>
            </a:r>
            <a:r>
              <a:rPr lang="en-US" sz="4000" dirty="0">
                <a:solidFill>
                  <a:srgbClr val="E7F4F5"/>
                </a:solidFill>
              </a:rPr>
              <a:t>of who You are, </a:t>
            </a:r>
            <a:endParaRPr lang="en-US" altLang="ko-KR" sz="4000" dirty="0">
              <a:solidFill>
                <a:srgbClr val="E7F4F5"/>
              </a:solidFill>
              <a:ea typeface="Century Gothic"/>
            </a:endParaRPr>
          </a:p>
          <a:p>
            <a:pPr algn="ctr">
              <a:lnSpc>
                <a:spcPct val="70000"/>
              </a:lnSpc>
              <a:buFontTx/>
              <a:buNone/>
            </a:pPr>
            <a:r>
              <a:rPr lang="en-US" sz="4000" dirty="0">
                <a:solidFill>
                  <a:srgbClr val="E7F4F5"/>
                </a:solidFill>
              </a:rPr>
              <a:t>I give You praise</a:t>
            </a:r>
            <a:br>
              <a:rPr lang="en-US" sz="4000" dirty="0">
                <a:solidFill>
                  <a:srgbClr val="E7F4F5"/>
                </a:solidFill>
              </a:rPr>
            </a:br>
            <a:r>
              <a:rPr lang="en-US" sz="4000" dirty="0"/>
              <a:t/>
            </a:r>
            <a:br>
              <a:rPr lang="en-US" sz="4000" dirty="0"/>
            </a:br>
            <a:endParaRPr lang="en-US" sz="4000" dirty="0"/>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912492187"/>
      </p:ext>
    </p:extLst>
  </p:cSld>
  <p:clrMapOvr>
    <a:masterClrMapping/>
  </p:clrMapOvr>
  <p:timing>
    <p:tnLst>
      <p:par>
        <p:cTn xmlns:p14="http://schemas.microsoft.com/office/powerpoint/2010/mai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sz="quarter" idx="13"/>
          </p:nvPr>
        </p:nvSpPr>
        <p:spPr>
          <a:prstGeom prst="rect">
            <a:avLst/>
          </a:prstGeom>
        </p:spPr>
        <p:txBody>
          <a:bodyPr>
            <a:normAutofit/>
          </a:bodyPr>
          <a:lstStyle/>
          <a:p>
            <a:pPr algn="ctr">
              <a:lnSpc>
                <a:spcPct val="70000"/>
              </a:lnSpc>
              <a:buFontTx/>
              <a:buNone/>
            </a:pPr>
            <a:r>
              <a:rPr lang="en-US" sz="4000" dirty="0">
                <a:solidFill>
                  <a:srgbClr val="E7F4F5"/>
                </a:solidFill>
              </a:rPr>
              <a:t>Because of who You are, </a:t>
            </a:r>
            <a:endParaRPr lang="en-US" altLang="ko-KR" sz="4000" dirty="0">
              <a:solidFill>
                <a:srgbClr val="E7F4F5"/>
              </a:solidFill>
              <a:ea typeface="Century Gothic"/>
            </a:endParaRPr>
          </a:p>
          <a:p>
            <a:pPr algn="ctr">
              <a:lnSpc>
                <a:spcPct val="70000"/>
              </a:lnSpc>
              <a:buFontTx/>
              <a:buNone/>
            </a:pPr>
            <a:r>
              <a:rPr lang="en-US" sz="4000" dirty="0">
                <a:solidFill>
                  <a:srgbClr val="E7F4F5"/>
                </a:solidFill>
              </a:rPr>
              <a:t>I will lift my voice and say</a:t>
            </a:r>
            <a:endParaRPr lang="en-US" altLang="ko-KR" sz="4000" dirty="0">
              <a:solidFill>
                <a:srgbClr val="E7F4F5"/>
              </a:solidFill>
              <a:ea typeface="Century Gothic"/>
            </a:endParaRPr>
          </a:p>
          <a:p>
            <a:pPr algn="ctr">
              <a:lnSpc>
                <a:spcPct val="70000"/>
              </a:lnSpc>
              <a:buFontTx/>
              <a:buNone/>
            </a:pPr>
            <a:r>
              <a:rPr lang="en-US" sz="4000" dirty="0">
                <a:solidFill>
                  <a:srgbClr val="E7F4F5"/>
                </a:solidFill>
              </a:rPr>
              <a:t>Lord I worship You, </a:t>
            </a:r>
            <a:endParaRPr lang="en-US" altLang="ko-KR" sz="4000" dirty="0">
              <a:solidFill>
                <a:srgbClr val="E7F4F5"/>
              </a:solidFill>
              <a:ea typeface="Century Gothic"/>
            </a:endParaRPr>
          </a:p>
          <a:p>
            <a:pPr algn="ctr">
              <a:lnSpc>
                <a:spcPct val="70000"/>
              </a:lnSpc>
              <a:buFontTx/>
              <a:buNone/>
            </a:pPr>
            <a:r>
              <a:rPr lang="en-US" sz="4000" dirty="0">
                <a:solidFill>
                  <a:srgbClr val="E7F4F5"/>
                </a:solidFill>
              </a:rPr>
              <a:t>because of who You are</a:t>
            </a:r>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3683026781"/>
      </p:ext>
    </p:extLst>
  </p:cSld>
  <p:clrMapOvr>
    <a:masterClrMapping/>
  </p:clrMapOvr>
  <p:timing>
    <p:tnLst>
      <p:par>
        <p:cTn xmlns:p14="http://schemas.microsoft.com/office/powerpoint/2010/mai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sz="quarter" idx="13"/>
          </p:nvPr>
        </p:nvSpPr>
        <p:spPr>
          <a:prstGeom prst="rect">
            <a:avLst/>
          </a:prstGeom>
        </p:spPr>
        <p:txBody>
          <a:bodyPr>
            <a:normAutofit/>
          </a:bodyPr>
          <a:lstStyle/>
          <a:p>
            <a:pPr algn="ctr">
              <a:lnSpc>
                <a:spcPct val="70000"/>
              </a:lnSpc>
              <a:buFontTx/>
              <a:buNone/>
            </a:pPr>
            <a:r>
              <a:rPr lang="en-US" altLang="ko-KR" sz="4000" dirty="0">
                <a:solidFill>
                  <a:srgbClr val="E7F4F5"/>
                </a:solidFill>
                <a:ea typeface="Century Gothic"/>
              </a:rPr>
              <a:t>Lord,</a:t>
            </a:r>
            <a:r>
              <a:rPr lang="en-US" sz="4000" dirty="0">
                <a:solidFill>
                  <a:srgbClr val="E7F4F5"/>
                </a:solidFill>
              </a:rPr>
              <a:t> I worship You, </a:t>
            </a:r>
            <a:endParaRPr lang="en-US" altLang="ko-KR" sz="4000" dirty="0">
              <a:solidFill>
                <a:srgbClr val="E7F4F5"/>
              </a:solidFill>
              <a:ea typeface="Century Gothic"/>
            </a:endParaRPr>
          </a:p>
          <a:p>
            <a:pPr algn="ctr">
              <a:lnSpc>
                <a:spcPct val="70000"/>
              </a:lnSpc>
              <a:buFontTx/>
              <a:buNone/>
            </a:pPr>
            <a:r>
              <a:rPr lang="en-US" sz="4000" dirty="0">
                <a:solidFill>
                  <a:srgbClr val="E7F4F5"/>
                </a:solidFill>
              </a:rPr>
              <a:t>because of who You Are</a:t>
            </a:r>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4109225214"/>
      </p:ext>
    </p:extLst>
  </p:cSld>
  <p:clrMapOvr>
    <a:masterClrMapping/>
  </p:clrMapOvr>
  <p:timing>
    <p:tnLst>
      <p:par>
        <p:cTn xmlns:p14="http://schemas.microsoft.com/office/powerpoint/2010/mai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sz="quarter" idx="13"/>
          </p:nvPr>
        </p:nvSpPr>
        <p:spPr>
          <a:prstGeom prst="rect">
            <a:avLst/>
          </a:prstGeom>
        </p:spPr>
        <p:txBody>
          <a:bodyPr>
            <a:noAutofit/>
          </a:bodyPr>
          <a:lstStyle/>
          <a:p>
            <a:pPr>
              <a:buFontTx/>
              <a:buNone/>
            </a:pPr>
            <a:r>
              <a:rPr lang="en-US" sz="3200" i="1" dirty="0">
                <a:solidFill>
                  <a:srgbClr val="E7F4F5"/>
                </a:solidFill>
              </a:rPr>
              <a:t>Jehovah </a:t>
            </a:r>
            <a:r>
              <a:rPr lang="en-US" sz="3200" i="1" dirty="0" err="1">
                <a:solidFill>
                  <a:srgbClr val="E7F4F5"/>
                </a:solidFill>
              </a:rPr>
              <a:t>Jireh</a:t>
            </a:r>
            <a:r>
              <a:rPr lang="en-US" altLang="ko-KR" sz="3200" dirty="0">
                <a:solidFill>
                  <a:srgbClr val="E7F4F5"/>
                </a:solidFill>
                <a:ea typeface="Century Gothic"/>
              </a:rPr>
              <a:t>:</a:t>
            </a:r>
            <a:r>
              <a:rPr lang="en-US" sz="3200" dirty="0">
                <a:solidFill>
                  <a:srgbClr val="E7F4F5"/>
                </a:solidFill>
              </a:rPr>
              <a:t> my Provider</a:t>
            </a:r>
            <a:endParaRPr lang="en-US" altLang="ko-KR" sz="3200" dirty="0">
              <a:solidFill>
                <a:srgbClr val="E7F4F5"/>
              </a:solidFill>
              <a:ea typeface="Century Gothic"/>
            </a:endParaRPr>
          </a:p>
          <a:p>
            <a:pPr>
              <a:buFontTx/>
              <a:buNone/>
            </a:pPr>
            <a:r>
              <a:rPr lang="en-US" sz="3200" i="1" dirty="0">
                <a:solidFill>
                  <a:srgbClr val="E7F4F5"/>
                </a:solidFill>
              </a:rPr>
              <a:t>Jehovah </a:t>
            </a:r>
            <a:r>
              <a:rPr lang="en-US" sz="3200" i="1" dirty="0" err="1">
                <a:solidFill>
                  <a:srgbClr val="E7F4F5"/>
                </a:solidFill>
              </a:rPr>
              <a:t>Nissi</a:t>
            </a:r>
            <a:r>
              <a:rPr lang="en-US" altLang="ko-KR" sz="3200" dirty="0">
                <a:solidFill>
                  <a:srgbClr val="E7F4F5"/>
                </a:solidFill>
                <a:ea typeface="Century Gothic"/>
              </a:rPr>
              <a:t>:</a:t>
            </a:r>
            <a:r>
              <a:rPr lang="en-US" sz="3200" dirty="0">
                <a:solidFill>
                  <a:srgbClr val="E7F4F5"/>
                </a:solidFill>
              </a:rPr>
              <a:t> Lord You reign in victory</a:t>
            </a:r>
            <a:endParaRPr lang="en-US" altLang="ko-KR" sz="3200" dirty="0">
              <a:solidFill>
                <a:srgbClr val="E7F4F5"/>
              </a:solidFill>
              <a:ea typeface="Century Gothic"/>
            </a:endParaRPr>
          </a:p>
          <a:p>
            <a:pPr>
              <a:buFontTx/>
              <a:buNone/>
            </a:pPr>
            <a:r>
              <a:rPr lang="en-US" sz="3200" i="1" dirty="0">
                <a:solidFill>
                  <a:srgbClr val="E7F4F5"/>
                </a:solidFill>
              </a:rPr>
              <a:t>Jehovah Shalom</a:t>
            </a:r>
            <a:r>
              <a:rPr lang="en-US" altLang="ko-KR" sz="3200" i="1" dirty="0">
                <a:solidFill>
                  <a:srgbClr val="E7F4F5"/>
                </a:solidFill>
                <a:ea typeface="Century Gothic"/>
              </a:rPr>
              <a:t>:</a:t>
            </a:r>
            <a:r>
              <a:rPr lang="en-US" sz="3200" dirty="0">
                <a:solidFill>
                  <a:srgbClr val="E7F4F5"/>
                </a:solidFill>
              </a:rPr>
              <a:t> my Prince of Peace</a:t>
            </a:r>
            <a:br>
              <a:rPr lang="en-US" sz="3200" dirty="0">
                <a:solidFill>
                  <a:srgbClr val="E7F4F5"/>
                </a:solidFill>
              </a:rPr>
            </a:br>
            <a:r>
              <a:rPr lang="en-US" sz="3200" dirty="0"/>
              <a:t/>
            </a:r>
            <a:br>
              <a:rPr lang="en-US" sz="3200" dirty="0"/>
            </a:br>
            <a:endParaRPr lang="en-US" sz="3200" dirty="0"/>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1503219480"/>
      </p:ext>
    </p:extLst>
  </p:cSld>
  <p:clrMapOvr>
    <a:masterClrMapping/>
  </p:clrMapOvr>
  <p:timing>
    <p:tnLst>
      <p:par>
        <p:cTn xmlns:p14="http://schemas.microsoft.com/office/powerpoint/2010/mai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sz="quarter" idx="13"/>
          </p:nvPr>
        </p:nvSpPr>
        <p:spPr>
          <a:prstGeom prst="rect">
            <a:avLst/>
          </a:prstGeom>
        </p:spPr>
        <p:txBody>
          <a:bodyPr>
            <a:normAutofit/>
          </a:bodyPr>
          <a:lstStyle/>
          <a:p>
            <a:pPr algn="ctr">
              <a:lnSpc>
                <a:spcPct val="70000"/>
              </a:lnSpc>
              <a:buFontTx/>
              <a:buNone/>
            </a:pPr>
            <a:r>
              <a:rPr lang="en-US" sz="4000" dirty="0">
                <a:solidFill>
                  <a:srgbClr val="E7F4F5"/>
                </a:solidFill>
              </a:rPr>
              <a:t>And I worship You, </a:t>
            </a:r>
            <a:endParaRPr lang="en-US" altLang="ko-KR" sz="4000" dirty="0">
              <a:solidFill>
                <a:srgbClr val="E7F4F5"/>
              </a:solidFill>
              <a:ea typeface="Century Gothic"/>
            </a:endParaRPr>
          </a:p>
          <a:p>
            <a:pPr algn="ctr">
              <a:lnSpc>
                <a:spcPct val="70000"/>
              </a:lnSpc>
              <a:buFontTx/>
              <a:buNone/>
            </a:pPr>
            <a:r>
              <a:rPr lang="en-US" sz="4000" dirty="0">
                <a:solidFill>
                  <a:srgbClr val="E7F4F5"/>
                </a:solidFill>
              </a:rPr>
              <a:t>because of who You Are</a:t>
            </a:r>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4045871227"/>
      </p:ext>
    </p:extLst>
  </p:cSld>
  <p:clrMapOvr>
    <a:masterClrMapping/>
  </p:clrMapOvr>
  <p:timing>
    <p:tnLst>
      <p:par>
        <p:cTn xmlns:p14="http://schemas.microsoft.com/office/powerpoint/2010/mai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sz="quarter" idx="13"/>
          </p:nvPr>
        </p:nvSpPr>
        <p:spPr>
          <a:prstGeom prst="rect">
            <a:avLst/>
          </a:prstGeom>
        </p:spPr>
        <p:txBody>
          <a:bodyPr>
            <a:noAutofit/>
          </a:bodyPr>
          <a:lstStyle/>
          <a:p>
            <a:pPr algn="ctr">
              <a:lnSpc>
                <a:spcPct val="70000"/>
              </a:lnSpc>
              <a:buFontTx/>
              <a:buNone/>
            </a:pPr>
            <a:r>
              <a:rPr lang="en-US" sz="4000" dirty="0">
                <a:solidFill>
                  <a:srgbClr val="E7F4F5"/>
                </a:solidFill>
              </a:rPr>
              <a:t>Because of who You are, </a:t>
            </a:r>
            <a:endParaRPr lang="en-US" altLang="ko-KR" sz="4000" dirty="0">
              <a:solidFill>
                <a:srgbClr val="E7F4F5"/>
              </a:solidFill>
              <a:ea typeface="Century Gothic"/>
            </a:endParaRPr>
          </a:p>
          <a:p>
            <a:pPr algn="ctr">
              <a:lnSpc>
                <a:spcPct val="70000"/>
              </a:lnSpc>
              <a:buFontTx/>
              <a:buNone/>
            </a:pPr>
            <a:r>
              <a:rPr lang="en-US" sz="4000" dirty="0">
                <a:solidFill>
                  <a:srgbClr val="E7F4F5"/>
                </a:solidFill>
              </a:rPr>
              <a:t>I give You </a:t>
            </a:r>
            <a:r>
              <a:rPr lang="en-US" sz="4000" dirty="0" smtClean="0">
                <a:solidFill>
                  <a:srgbClr val="E7F4F5"/>
                </a:solidFill>
              </a:rPr>
              <a:t>glory</a:t>
            </a:r>
          </a:p>
          <a:p>
            <a:pPr algn="ctr">
              <a:lnSpc>
                <a:spcPct val="70000"/>
              </a:lnSpc>
              <a:buFontTx/>
              <a:buNone/>
            </a:pPr>
            <a:r>
              <a:rPr lang="en-US" sz="4000" dirty="0" smtClean="0">
                <a:solidFill>
                  <a:srgbClr val="E7F4F5"/>
                </a:solidFill>
              </a:rPr>
              <a:t>Because </a:t>
            </a:r>
            <a:r>
              <a:rPr lang="en-US" sz="4000" dirty="0">
                <a:solidFill>
                  <a:srgbClr val="E7F4F5"/>
                </a:solidFill>
              </a:rPr>
              <a:t>of who You are, </a:t>
            </a:r>
            <a:endParaRPr lang="en-US" altLang="ko-KR" sz="4000" dirty="0">
              <a:solidFill>
                <a:srgbClr val="E7F4F5"/>
              </a:solidFill>
              <a:ea typeface="Century Gothic"/>
            </a:endParaRPr>
          </a:p>
          <a:p>
            <a:pPr algn="ctr">
              <a:lnSpc>
                <a:spcPct val="70000"/>
              </a:lnSpc>
              <a:buFontTx/>
              <a:buNone/>
            </a:pPr>
            <a:r>
              <a:rPr lang="en-US" sz="4000" dirty="0">
                <a:solidFill>
                  <a:srgbClr val="E7F4F5"/>
                </a:solidFill>
              </a:rPr>
              <a:t>I give You praise</a:t>
            </a:r>
            <a:br>
              <a:rPr lang="en-US" sz="4000" dirty="0">
                <a:solidFill>
                  <a:srgbClr val="E7F4F5"/>
                </a:solidFill>
              </a:rPr>
            </a:br>
            <a:r>
              <a:rPr lang="en-US" sz="4000" dirty="0">
                <a:solidFill>
                  <a:srgbClr val="E7F4F5"/>
                </a:solidFill>
              </a:rPr>
              <a:t/>
            </a:r>
            <a:br>
              <a:rPr lang="en-US" sz="4000" dirty="0">
                <a:solidFill>
                  <a:srgbClr val="E7F4F5"/>
                </a:solidFill>
              </a:rPr>
            </a:br>
            <a:endParaRPr lang="en-US" sz="4000" dirty="0">
              <a:solidFill>
                <a:srgbClr val="E7F4F5"/>
              </a:solidFill>
            </a:endParaRPr>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84213353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457200" y="1600200"/>
            <a:ext cx="8229600" cy="4525963"/>
          </a:xfrm>
          <a:prstGeom prst="rect">
            <a:avLst/>
          </a:prstGeom>
        </p:spPr>
        <p:txBody>
          <a:bodyPr>
            <a:normAutofit/>
          </a:bodyPr>
          <a:lstStyle/>
          <a:p>
            <a:pPr marL="0" indent="0" algn="ctr">
              <a:buNone/>
            </a:pPr>
            <a:r>
              <a:rPr lang="en-US" sz="4000" dirty="0"/>
              <a:t>Sing it out, </a:t>
            </a:r>
            <a:r>
              <a:rPr lang="en-US" sz="4000" dirty="0" smtClean="0"/>
              <a:t>                                  Jesus </a:t>
            </a:r>
            <a:r>
              <a:rPr lang="en-US" sz="4000" dirty="0"/>
              <a:t>is alive</a:t>
            </a:r>
            <a:br>
              <a:rPr lang="en-US" sz="4000" dirty="0"/>
            </a:br>
            <a:endParaRPr lang="en-US" dirty="0"/>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990918181"/>
      </p:ext>
    </p:extLst>
  </p:cSld>
  <p:clrMapOvr>
    <a:masterClrMapping/>
  </p:clrMapOvr>
  <p:timing>
    <p:tnLst>
      <p:par>
        <p:cTn xmlns:p14="http://schemas.microsoft.com/office/powerpoint/2010/mai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sz="quarter" idx="13"/>
          </p:nvPr>
        </p:nvSpPr>
        <p:spPr>
          <a:prstGeom prst="rect">
            <a:avLst/>
          </a:prstGeom>
        </p:spPr>
        <p:txBody>
          <a:bodyPr>
            <a:normAutofit/>
          </a:bodyPr>
          <a:lstStyle/>
          <a:p>
            <a:pPr algn="ctr">
              <a:lnSpc>
                <a:spcPct val="70000"/>
              </a:lnSpc>
              <a:buFontTx/>
              <a:buNone/>
            </a:pPr>
            <a:r>
              <a:rPr lang="en-US" sz="4000" dirty="0">
                <a:solidFill>
                  <a:srgbClr val="E7F4F5"/>
                </a:solidFill>
              </a:rPr>
              <a:t>Because of who You are, </a:t>
            </a:r>
            <a:endParaRPr lang="en-US" altLang="ko-KR" sz="4000" dirty="0">
              <a:solidFill>
                <a:srgbClr val="E7F4F5"/>
              </a:solidFill>
              <a:ea typeface="Century Gothic"/>
            </a:endParaRPr>
          </a:p>
          <a:p>
            <a:pPr algn="ctr">
              <a:lnSpc>
                <a:spcPct val="70000"/>
              </a:lnSpc>
              <a:buFontTx/>
              <a:buNone/>
            </a:pPr>
            <a:r>
              <a:rPr lang="en-US" sz="4000" dirty="0">
                <a:solidFill>
                  <a:srgbClr val="E7F4F5"/>
                </a:solidFill>
              </a:rPr>
              <a:t>I will lift my voice and say</a:t>
            </a:r>
            <a:endParaRPr lang="en-US" altLang="ko-KR" sz="4000" dirty="0">
              <a:solidFill>
                <a:srgbClr val="E7F4F5"/>
              </a:solidFill>
              <a:ea typeface="Century Gothic"/>
            </a:endParaRPr>
          </a:p>
          <a:p>
            <a:pPr algn="ctr">
              <a:lnSpc>
                <a:spcPct val="70000"/>
              </a:lnSpc>
              <a:buFontTx/>
              <a:buNone/>
            </a:pPr>
            <a:r>
              <a:rPr lang="en-US" sz="4000" dirty="0">
                <a:solidFill>
                  <a:srgbClr val="E7F4F5"/>
                </a:solidFill>
              </a:rPr>
              <a:t>Lord I worship You, </a:t>
            </a:r>
            <a:endParaRPr lang="en-US" altLang="ko-KR" sz="4000" dirty="0">
              <a:solidFill>
                <a:srgbClr val="E7F4F5"/>
              </a:solidFill>
              <a:ea typeface="Century Gothic"/>
            </a:endParaRPr>
          </a:p>
          <a:p>
            <a:pPr algn="ctr">
              <a:lnSpc>
                <a:spcPct val="70000"/>
              </a:lnSpc>
              <a:buFontTx/>
              <a:buNone/>
            </a:pPr>
            <a:r>
              <a:rPr lang="en-US" sz="4000" dirty="0">
                <a:solidFill>
                  <a:srgbClr val="E7F4F5"/>
                </a:solidFill>
              </a:rPr>
              <a:t>because of who You are</a:t>
            </a:r>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1839996107"/>
      </p:ext>
    </p:extLst>
  </p:cSld>
  <p:clrMapOvr>
    <a:masterClrMapping/>
  </p:clrMapOvr>
  <p:timing>
    <p:tnLst>
      <p:par>
        <p:cTn xmlns:p14="http://schemas.microsoft.com/office/powerpoint/2010/mai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sz="quarter" idx="13"/>
          </p:nvPr>
        </p:nvSpPr>
        <p:spPr>
          <a:prstGeom prst="rect">
            <a:avLst/>
          </a:prstGeom>
        </p:spPr>
        <p:txBody>
          <a:bodyPr>
            <a:normAutofit/>
          </a:bodyPr>
          <a:lstStyle/>
          <a:p>
            <a:pPr algn="ctr">
              <a:lnSpc>
                <a:spcPct val="70000"/>
              </a:lnSpc>
              <a:buFontTx/>
              <a:buNone/>
            </a:pPr>
            <a:r>
              <a:rPr lang="en-US" altLang="ko-KR" sz="4000" dirty="0">
                <a:solidFill>
                  <a:srgbClr val="E7F4F5"/>
                </a:solidFill>
                <a:ea typeface="Century Gothic"/>
              </a:rPr>
              <a:t>Lord,</a:t>
            </a:r>
            <a:r>
              <a:rPr lang="en-US" sz="4000" dirty="0">
                <a:solidFill>
                  <a:srgbClr val="E7F4F5"/>
                </a:solidFill>
              </a:rPr>
              <a:t> I worship You, </a:t>
            </a:r>
            <a:endParaRPr lang="en-US" altLang="ko-KR" sz="4000" dirty="0">
              <a:solidFill>
                <a:srgbClr val="E7F4F5"/>
              </a:solidFill>
              <a:ea typeface="Century Gothic"/>
            </a:endParaRPr>
          </a:p>
          <a:p>
            <a:pPr algn="ctr">
              <a:lnSpc>
                <a:spcPct val="70000"/>
              </a:lnSpc>
              <a:buFontTx/>
              <a:buNone/>
            </a:pPr>
            <a:r>
              <a:rPr lang="en-US" sz="4000" dirty="0">
                <a:solidFill>
                  <a:srgbClr val="E7F4F5"/>
                </a:solidFill>
              </a:rPr>
              <a:t>because of who You Are</a:t>
            </a:r>
          </a:p>
        </p:txBody>
      </p:sp>
      <p:pic>
        <p:nvPicPr>
          <p:cNvPr id="3" name="Picture 2"/>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084112851"/>
      </p:ext>
    </p:extLst>
  </p:cSld>
  <p:clrMapOvr>
    <a:masterClrMapping/>
  </p:clrMapOvr>
  <p:timing>
    <p:tnLst>
      <p:par>
        <p:cTn xmlns:p14="http://schemas.microsoft.com/office/powerpoint/2010/mai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sz="quarter" idx="13"/>
          </p:nvPr>
        </p:nvSpPr>
        <p:spPr>
          <a:prstGeom prst="rect">
            <a:avLst/>
          </a:prstGeom>
        </p:spPr>
        <p:txBody>
          <a:bodyPr>
            <a:noAutofit/>
          </a:bodyPr>
          <a:lstStyle/>
          <a:p>
            <a:pPr>
              <a:buFontTx/>
              <a:buNone/>
            </a:pPr>
            <a:r>
              <a:rPr lang="en-US" sz="3200" i="1" dirty="0">
                <a:solidFill>
                  <a:srgbClr val="E7F4F5"/>
                </a:solidFill>
              </a:rPr>
              <a:t>Jehovah </a:t>
            </a:r>
            <a:r>
              <a:rPr lang="en-US" sz="3200" i="1" dirty="0" err="1">
                <a:solidFill>
                  <a:srgbClr val="E7F4F5"/>
                </a:solidFill>
              </a:rPr>
              <a:t>Jireh</a:t>
            </a:r>
            <a:r>
              <a:rPr lang="en-US" altLang="ko-KR" sz="3200" dirty="0">
                <a:solidFill>
                  <a:srgbClr val="E7F4F5"/>
                </a:solidFill>
                <a:ea typeface="Century Gothic"/>
              </a:rPr>
              <a:t>:</a:t>
            </a:r>
            <a:r>
              <a:rPr lang="en-US" sz="3200" dirty="0">
                <a:solidFill>
                  <a:srgbClr val="E7F4F5"/>
                </a:solidFill>
              </a:rPr>
              <a:t> my Provider</a:t>
            </a:r>
            <a:endParaRPr lang="en-US" altLang="ko-KR" sz="3200" dirty="0">
              <a:solidFill>
                <a:srgbClr val="E7F4F5"/>
              </a:solidFill>
              <a:ea typeface="Century Gothic"/>
            </a:endParaRPr>
          </a:p>
          <a:p>
            <a:pPr>
              <a:buFontTx/>
              <a:buNone/>
            </a:pPr>
            <a:r>
              <a:rPr lang="en-US" sz="3200" i="1" dirty="0">
                <a:solidFill>
                  <a:srgbClr val="E7F4F5"/>
                </a:solidFill>
              </a:rPr>
              <a:t>Jehovah </a:t>
            </a:r>
            <a:r>
              <a:rPr lang="en-US" sz="3200" i="1" dirty="0" err="1">
                <a:solidFill>
                  <a:srgbClr val="E7F4F5"/>
                </a:solidFill>
              </a:rPr>
              <a:t>Nissi</a:t>
            </a:r>
            <a:r>
              <a:rPr lang="en-US" altLang="ko-KR" sz="3200" dirty="0">
                <a:solidFill>
                  <a:srgbClr val="E7F4F5"/>
                </a:solidFill>
                <a:ea typeface="Century Gothic"/>
              </a:rPr>
              <a:t>:</a:t>
            </a:r>
            <a:r>
              <a:rPr lang="en-US" sz="3200" dirty="0">
                <a:solidFill>
                  <a:srgbClr val="E7F4F5"/>
                </a:solidFill>
              </a:rPr>
              <a:t> Lord You reign in victory</a:t>
            </a:r>
            <a:endParaRPr lang="en-US" altLang="ko-KR" sz="3200" dirty="0">
              <a:solidFill>
                <a:srgbClr val="E7F4F5"/>
              </a:solidFill>
              <a:ea typeface="Century Gothic"/>
            </a:endParaRPr>
          </a:p>
          <a:p>
            <a:pPr>
              <a:buFontTx/>
              <a:buNone/>
            </a:pPr>
            <a:r>
              <a:rPr lang="en-US" sz="3200" i="1" dirty="0">
                <a:solidFill>
                  <a:srgbClr val="E7F4F5"/>
                </a:solidFill>
              </a:rPr>
              <a:t>Jehovah Shalom</a:t>
            </a:r>
            <a:r>
              <a:rPr lang="en-US" altLang="ko-KR" sz="3200" i="1" dirty="0">
                <a:solidFill>
                  <a:srgbClr val="E7F4F5"/>
                </a:solidFill>
                <a:ea typeface="Century Gothic"/>
              </a:rPr>
              <a:t>:</a:t>
            </a:r>
            <a:r>
              <a:rPr lang="en-US" sz="3200" dirty="0">
                <a:solidFill>
                  <a:srgbClr val="E7F4F5"/>
                </a:solidFill>
              </a:rPr>
              <a:t> my Prince of Peace</a:t>
            </a:r>
            <a:br>
              <a:rPr lang="en-US" sz="3200" dirty="0">
                <a:solidFill>
                  <a:srgbClr val="E7F4F5"/>
                </a:solidFill>
              </a:rPr>
            </a:br>
            <a:r>
              <a:rPr lang="en-US" sz="3200" dirty="0"/>
              <a:t/>
            </a:r>
            <a:br>
              <a:rPr lang="en-US" sz="3200" dirty="0"/>
            </a:br>
            <a:endParaRPr lang="en-US" sz="3200" dirty="0"/>
          </a:p>
        </p:txBody>
      </p:sp>
      <p:pic>
        <p:nvPicPr>
          <p:cNvPr id="3" name="Picture 2"/>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1420048570"/>
      </p:ext>
    </p:extLst>
  </p:cSld>
  <p:clrMapOvr>
    <a:masterClrMapping/>
  </p:clrMapOvr>
  <p:timing>
    <p:tnLst>
      <p:par>
        <p:cTn xmlns:p14="http://schemas.microsoft.com/office/powerpoint/2010/mai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sz="quarter" idx="13"/>
          </p:nvPr>
        </p:nvSpPr>
        <p:spPr>
          <a:prstGeom prst="rect">
            <a:avLst/>
          </a:prstGeom>
        </p:spPr>
        <p:txBody>
          <a:bodyPr>
            <a:normAutofit/>
          </a:bodyPr>
          <a:lstStyle/>
          <a:p>
            <a:pPr algn="ctr">
              <a:lnSpc>
                <a:spcPct val="70000"/>
              </a:lnSpc>
              <a:buFontTx/>
              <a:buNone/>
            </a:pPr>
            <a:r>
              <a:rPr lang="en-US" sz="4000" dirty="0">
                <a:solidFill>
                  <a:srgbClr val="E7F4F5"/>
                </a:solidFill>
              </a:rPr>
              <a:t>And I worship You, </a:t>
            </a:r>
            <a:endParaRPr lang="en-US" altLang="ko-KR" sz="4000" dirty="0">
              <a:solidFill>
                <a:srgbClr val="E7F4F5"/>
              </a:solidFill>
              <a:ea typeface="Century Gothic"/>
            </a:endParaRPr>
          </a:p>
          <a:p>
            <a:pPr algn="ctr">
              <a:lnSpc>
                <a:spcPct val="70000"/>
              </a:lnSpc>
              <a:buFontTx/>
              <a:buNone/>
            </a:pPr>
            <a:r>
              <a:rPr lang="en-US" sz="4000" dirty="0">
                <a:solidFill>
                  <a:srgbClr val="E7F4F5"/>
                </a:solidFill>
              </a:rPr>
              <a:t>because of who You Are</a:t>
            </a:r>
          </a:p>
        </p:txBody>
      </p:sp>
      <p:pic>
        <p:nvPicPr>
          <p:cNvPr id="3" name="Picture 2"/>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591452692"/>
      </p:ext>
    </p:extLst>
  </p:cSld>
  <p:clrMapOvr>
    <a:masterClrMapping/>
  </p:clrMapOvr>
  <p:timing>
    <p:tnLst>
      <p:par>
        <p:cTn xmlns:p14="http://schemas.microsoft.com/office/powerpoint/2010/mai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sz="quarter" idx="13"/>
          </p:nvPr>
        </p:nvSpPr>
        <p:spPr>
          <a:prstGeom prst="rect">
            <a:avLst/>
          </a:prstGeom>
        </p:spPr>
        <p:txBody>
          <a:bodyPr>
            <a:noAutofit/>
          </a:bodyPr>
          <a:lstStyle/>
          <a:p>
            <a:pPr>
              <a:buFontTx/>
              <a:buNone/>
            </a:pPr>
            <a:r>
              <a:rPr lang="en-US" sz="3200" i="1" dirty="0">
                <a:solidFill>
                  <a:srgbClr val="E7F4F5"/>
                </a:solidFill>
              </a:rPr>
              <a:t>Jehovah </a:t>
            </a:r>
            <a:r>
              <a:rPr lang="en-US" sz="3200" i="1" dirty="0" err="1">
                <a:solidFill>
                  <a:srgbClr val="E7F4F5"/>
                </a:solidFill>
              </a:rPr>
              <a:t>Jireh</a:t>
            </a:r>
            <a:r>
              <a:rPr lang="en-US" altLang="ko-KR" sz="3200" dirty="0">
                <a:solidFill>
                  <a:srgbClr val="E7F4F5"/>
                </a:solidFill>
                <a:ea typeface="Century Gothic"/>
              </a:rPr>
              <a:t>:</a:t>
            </a:r>
            <a:r>
              <a:rPr lang="en-US" sz="3200" dirty="0">
                <a:solidFill>
                  <a:srgbClr val="E7F4F5"/>
                </a:solidFill>
              </a:rPr>
              <a:t> my Provider</a:t>
            </a:r>
            <a:endParaRPr lang="en-US" altLang="ko-KR" sz="3200" dirty="0">
              <a:solidFill>
                <a:srgbClr val="E7F4F5"/>
              </a:solidFill>
              <a:ea typeface="Century Gothic"/>
            </a:endParaRPr>
          </a:p>
          <a:p>
            <a:pPr>
              <a:buFontTx/>
              <a:buNone/>
            </a:pPr>
            <a:r>
              <a:rPr lang="en-US" sz="3200" i="1" dirty="0">
                <a:solidFill>
                  <a:srgbClr val="E7F4F5"/>
                </a:solidFill>
              </a:rPr>
              <a:t>Jehovah </a:t>
            </a:r>
            <a:r>
              <a:rPr lang="en-US" sz="3200" i="1" dirty="0" err="1">
                <a:solidFill>
                  <a:srgbClr val="E7F4F5"/>
                </a:solidFill>
              </a:rPr>
              <a:t>Nissi</a:t>
            </a:r>
            <a:r>
              <a:rPr lang="en-US" altLang="ko-KR" sz="3200" dirty="0">
                <a:solidFill>
                  <a:srgbClr val="E7F4F5"/>
                </a:solidFill>
                <a:ea typeface="Century Gothic"/>
              </a:rPr>
              <a:t>:</a:t>
            </a:r>
            <a:r>
              <a:rPr lang="en-US" sz="3200" dirty="0">
                <a:solidFill>
                  <a:srgbClr val="E7F4F5"/>
                </a:solidFill>
              </a:rPr>
              <a:t> Lord You reign in victory</a:t>
            </a:r>
            <a:endParaRPr lang="en-US" altLang="ko-KR" sz="3200" dirty="0">
              <a:solidFill>
                <a:srgbClr val="E7F4F5"/>
              </a:solidFill>
              <a:ea typeface="Century Gothic"/>
            </a:endParaRPr>
          </a:p>
          <a:p>
            <a:pPr>
              <a:buFontTx/>
              <a:buNone/>
            </a:pPr>
            <a:r>
              <a:rPr lang="en-US" sz="3200" i="1" dirty="0">
                <a:solidFill>
                  <a:srgbClr val="E7F4F5"/>
                </a:solidFill>
              </a:rPr>
              <a:t>Jehovah Shalom</a:t>
            </a:r>
            <a:r>
              <a:rPr lang="en-US" altLang="ko-KR" sz="3200" i="1" dirty="0">
                <a:solidFill>
                  <a:srgbClr val="E7F4F5"/>
                </a:solidFill>
                <a:ea typeface="Century Gothic"/>
              </a:rPr>
              <a:t>:</a:t>
            </a:r>
            <a:r>
              <a:rPr lang="en-US" sz="3200" dirty="0">
                <a:solidFill>
                  <a:srgbClr val="E7F4F5"/>
                </a:solidFill>
              </a:rPr>
              <a:t> my Prince of Peace</a:t>
            </a:r>
            <a:br>
              <a:rPr lang="en-US" sz="3200" dirty="0">
                <a:solidFill>
                  <a:srgbClr val="E7F4F5"/>
                </a:solidFill>
              </a:rPr>
            </a:br>
            <a:r>
              <a:rPr lang="en-US" sz="3200" dirty="0"/>
              <a:t/>
            </a:r>
            <a:br>
              <a:rPr lang="en-US" sz="3200" dirty="0"/>
            </a:br>
            <a:endParaRPr lang="en-US" sz="3200" dirty="0"/>
          </a:p>
        </p:txBody>
      </p:sp>
      <p:pic>
        <p:nvPicPr>
          <p:cNvPr id="3" name="Picture 2"/>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21289281"/>
      </p:ext>
    </p:extLst>
  </p:cSld>
  <p:clrMapOvr>
    <a:masterClrMapping/>
  </p:clrMapOvr>
  <p:timing>
    <p:tnLst>
      <p:par>
        <p:cTn xmlns:p14="http://schemas.microsoft.com/office/powerpoint/2010/mai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sz="quarter" idx="13"/>
          </p:nvPr>
        </p:nvSpPr>
        <p:spPr>
          <a:prstGeom prst="rect">
            <a:avLst/>
          </a:prstGeom>
        </p:spPr>
        <p:txBody>
          <a:bodyPr>
            <a:normAutofit/>
          </a:bodyPr>
          <a:lstStyle/>
          <a:p>
            <a:pPr algn="ctr">
              <a:lnSpc>
                <a:spcPct val="70000"/>
              </a:lnSpc>
              <a:buFontTx/>
              <a:buNone/>
            </a:pPr>
            <a:r>
              <a:rPr lang="en-US" sz="4000" dirty="0">
                <a:solidFill>
                  <a:srgbClr val="E7F4F5"/>
                </a:solidFill>
              </a:rPr>
              <a:t>And I worship You, </a:t>
            </a:r>
            <a:endParaRPr lang="en-US" altLang="ko-KR" sz="4000" dirty="0">
              <a:solidFill>
                <a:srgbClr val="E7F4F5"/>
              </a:solidFill>
              <a:ea typeface="Century Gothic"/>
            </a:endParaRPr>
          </a:p>
          <a:p>
            <a:pPr algn="ctr">
              <a:lnSpc>
                <a:spcPct val="70000"/>
              </a:lnSpc>
              <a:buFontTx/>
              <a:buNone/>
            </a:pPr>
            <a:r>
              <a:rPr lang="en-US" sz="4000" dirty="0">
                <a:solidFill>
                  <a:srgbClr val="E7F4F5"/>
                </a:solidFill>
              </a:rPr>
              <a:t>because of who You Are</a:t>
            </a:r>
          </a:p>
        </p:txBody>
      </p:sp>
      <p:pic>
        <p:nvPicPr>
          <p:cNvPr id="3" name="Picture 2"/>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144403648"/>
      </p:ext>
    </p:extLst>
  </p:cSld>
  <p:clrMapOvr>
    <a:masterClrMapping/>
  </p:clrMapOvr>
  <p:timing>
    <p:tnLst>
      <p:par>
        <p:cTn xmlns:p14="http://schemas.microsoft.com/office/powerpoint/2010/mai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sz="quarter" idx="13"/>
          </p:nvPr>
        </p:nvSpPr>
        <p:spPr>
          <a:prstGeom prst="rect">
            <a:avLst/>
          </a:prstGeom>
        </p:spPr>
        <p:txBody>
          <a:bodyPr>
            <a:normAutofit/>
          </a:bodyPr>
          <a:lstStyle/>
          <a:p>
            <a:pPr algn="ctr">
              <a:lnSpc>
                <a:spcPct val="70000"/>
              </a:lnSpc>
              <a:buFontTx/>
              <a:buNone/>
            </a:pPr>
            <a:r>
              <a:rPr lang="en-US" altLang="ko-KR" sz="4000" dirty="0">
                <a:solidFill>
                  <a:srgbClr val="E7F4F5"/>
                </a:solidFill>
                <a:ea typeface="Century Gothic"/>
              </a:rPr>
              <a:t>Lord,</a:t>
            </a:r>
            <a:r>
              <a:rPr lang="en-US" sz="4000" dirty="0">
                <a:solidFill>
                  <a:srgbClr val="E7F4F5"/>
                </a:solidFill>
              </a:rPr>
              <a:t> I worship You, </a:t>
            </a:r>
            <a:endParaRPr lang="en-US" altLang="ko-KR" sz="4000" dirty="0">
              <a:solidFill>
                <a:srgbClr val="E7F4F5"/>
              </a:solidFill>
              <a:ea typeface="Century Gothic"/>
            </a:endParaRPr>
          </a:p>
          <a:p>
            <a:pPr algn="ctr">
              <a:lnSpc>
                <a:spcPct val="70000"/>
              </a:lnSpc>
              <a:buFontTx/>
              <a:buNone/>
            </a:pPr>
            <a:r>
              <a:rPr lang="en-US" sz="4000" dirty="0">
                <a:solidFill>
                  <a:srgbClr val="E7F4F5"/>
                </a:solidFill>
              </a:rPr>
              <a:t>because of who You Are</a:t>
            </a:r>
          </a:p>
        </p:txBody>
      </p:sp>
      <p:pic>
        <p:nvPicPr>
          <p:cNvPr id="3" name="Picture 2"/>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600004596"/>
      </p:ext>
    </p:extLst>
  </p:cSld>
  <p:clrMapOvr>
    <a:masterClrMapping/>
  </p:clrMapOvr>
  <p:timing>
    <p:tnLst>
      <p:par>
        <p:cTn xmlns:p14="http://schemas.microsoft.com/office/powerpoint/2010/mai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574806821"/>
      </p:ext>
    </p:extLst>
  </p:cSld>
  <p:clrMapOvr>
    <a:masterClrMapping/>
  </p:clrMapOvr>
  <p:timing>
    <p:tnLst>
      <p:par>
        <p:cTn xmlns:p14="http://schemas.microsoft.com/office/powerpoint/2010/mai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normAutofit/>
          </a:bodyPr>
          <a:lstStyle/>
          <a:p>
            <a:r>
              <a:rPr lang="en-US" sz="1800" dirty="0" err="1" smtClean="0">
                <a:solidFill>
                  <a:schemeClr val="tx1"/>
                </a:solidFill>
              </a:rPr>
              <a:t>Hillsong</a:t>
            </a:r>
            <a:r>
              <a:rPr lang="en-US" sz="1800" dirty="0" smtClean="0">
                <a:solidFill>
                  <a:schemeClr val="tx1"/>
                </a:solidFill>
              </a:rPr>
              <a:t> (D)</a:t>
            </a:r>
            <a:endParaRPr lang="en-US" sz="1800" dirty="0">
              <a:solidFill>
                <a:schemeClr val="tx1"/>
              </a:solidFill>
            </a:endParaRPr>
          </a:p>
        </p:txBody>
      </p:sp>
      <p:sp>
        <p:nvSpPr>
          <p:cNvPr id="6" name="Title 5"/>
          <p:cNvSpPr>
            <a:spLocks noGrp="1"/>
          </p:cNvSpPr>
          <p:nvPr>
            <p:ph type="ctrTitle"/>
          </p:nvPr>
        </p:nvSpPr>
        <p:spPr/>
        <p:txBody>
          <a:bodyPr/>
          <a:lstStyle/>
          <a:p>
            <a:r>
              <a:rPr lang="en-US" sz="8000" b="1" dirty="0">
                <a:solidFill>
                  <a:schemeClr val="accent2"/>
                </a:solidFill>
                <a:latin typeface="GeosansLight"/>
                <a:ea typeface="Century Gothic"/>
                <a:cs typeface="GeosansLight"/>
              </a:rPr>
              <a:t>MIGHTY TO </a:t>
            </a:r>
            <a:r>
              <a:rPr lang="en-US" sz="8000" b="1" dirty="0" smtClean="0">
                <a:solidFill>
                  <a:schemeClr val="accent2"/>
                </a:solidFill>
                <a:latin typeface="GeosansLight"/>
                <a:ea typeface="Century Gothic"/>
                <a:cs typeface="GeosansLight"/>
              </a:rPr>
              <a:t>SAVE</a:t>
            </a:r>
            <a:endParaRPr lang="en-US" sz="8000" dirty="0">
              <a:solidFill>
                <a:schemeClr val="bg1"/>
              </a:solidFill>
              <a:latin typeface="GeosansLight"/>
              <a:cs typeface="GeosansLight"/>
            </a:endParaRPr>
          </a:p>
        </p:txBody>
      </p:sp>
    </p:spTree>
    <p:extLst>
      <p:ext uri="{BB962C8B-B14F-4D97-AF65-F5344CB8AC3E}">
        <p14:creationId xmlns:p14="http://schemas.microsoft.com/office/powerpoint/2010/main" val="2719474349"/>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ChangeArrowheads="1"/>
          </p:cNvSpPr>
          <p:nvPr/>
        </p:nvSpPr>
        <p:spPr bwMode="auto">
          <a:xfrm>
            <a:off x="487508" y="1600200"/>
            <a:ext cx="8233958" cy="3170099"/>
          </a:xfrm>
          <a:prstGeom prst="rect">
            <a:avLst/>
          </a:prstGeom>
          <a:noFill/>
          <a:ln w="9525">
            <a:noFill/>
            <a:miter lim="800000"/>
            <a:headEnd/>
            <a:tailEnd/>
          </a:ln>
        </p:spPr>
        <p:txBody>
          <a:bodyPr wrap="square">
            <a:spAutoFit/>
          </a:bodyPr>
          <a:lstStyle/>
          <a:p>
            <a:pPr algn="ctr" latinLnBrk="0">
              <a:lnSpc>
                <a:spcPct val="100000"/>
              </a:lnSpc>
              <a:spcBef>
                <a:spcPct val="0"/>
              </a:spcBef>
              <a:buClrTx/>
              <a:buSzTx/>
              <a:buFontTx/>
              <a:buNone/>
            </a:pPr>
            <a:r>
              <a:rPr kumimoji="0" lang="en-US" sz="4000" dirty="0" smtClean="0">
                <a:solidFill>
                  <a:srgbClr val="FFFFFF"/>
                </a:solidFill>
                <a:effectLst/>
                <a:ea typeface="Century Gothic"/>
              </a:rPr>
              <a:t>Everyone needs compassion,</a:t>
            </a:r>
            <a:br>
              <a:rPr kumimoji="0" lang="en-US" sz="4000" dirty="0" smtClean="0">
                <a:solidFill>
                  <a:srgbClr val="FFFFFF"/>
                </a:solidFill>
                <a:effectLst/>
                <a:ea typeface="Century Gothic"/>
              </a:rPr>
            </a:br>
            <a:r>
              <a:rPr kumimoji="0" lang="en-US" sz="4000" dirty="0" smtClean="0">
                <a:solidFill>
                  <a:srgbClr val="FFFFFF"/>
                </a:solidFill>
                <a:effectLst/>
                <a:ea typeface="Century Gothic"/>
              </a:rPr>
              <a:t>Love that's never failing;</a:t>
            </a:r>
            <a:br>
              <a:rPr kumimoji="0" lang="en-US" sz="4000" dirty="0" smtClean="0">
                <a:solidFill>
                  <a:srgbClr val="FFFFFF"/>
                </a:solidFill>
                <a:effectLst/>
                <a:ea typeface="Century Gothic"/>
              </a:rPr>
            </a:br>
            <a:r>
              <a:rPr kumimoji="0" lang="en-US" sz="4000" dirty="0" smtClean="0">
                <a:solidFill>
                  <a:srgbClr val="FFFFFF"/>
                </a:solidFill>
                <a:effectLst/>
                <a:ea typeface="Century Gothic"/>
              </a:rPr>
              <a:t>Let mercy fall on me.</a:t>
            </a:r>
            <a:br>
              <a:rPr kumimoji="0" lang="en-US" sz="4000" dirty="0" smtClean="0">
                <a:solidFill>
                  <a:srgbClr val="FFFFFF"/>
                </a:solidFill>
                <a:effectLst/>
                <a:ea typeface="Century Gothic"/>
              </a:rPr>
            </a:br>
            <a:r>
              <a:rPr kumimoji="0" lang="en-US" sz="4000" dirty="0" smtClean="0">
                <a:solidFill>
                  <a:srgbClr val="FFFFFF"/>
                </a:solidFill>
                <a:effectLst/>
                <a:ea typeface="Century Gothic"/>
              </a:rPr>
              <a:t/>
            </a:r>
            <a:br>
              <a:rPr kumimoji="0" lang="en-US" sz="4000" dirty="0" smtClean="0">
                <a:solidFill>
                  <a:srgbClr val="FFFFFF"/>
                </a:solidFill>
                <a:effectLst/>
                <a:ea typeface="Century Gothic"/>
              </a:rPr>
            </a:br>
            <a:endParaRPr kumimoji="0" lang="en-US" sz="4000" dirty="0" smtClean="0">
              <a:solidFill>
                <a:srgbClr val="FFFFFF"/>
              </a:solidFill>
              <a:effectLst/>
              <a:ea typeface="Century Gothic"/>
            </a:endParaRPr>
          </a:p>
        </p:txBody>
      </p:sp>
      <p:pic>
        <p:nvPicPr>
          <p:cNvPr id="7" name="Picture 6"/>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1010857238"/>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600200"/>
            <a:ext cx="8229600" cy="4525963"/>
          </a:xfrm>
          <a:prstGeom prst="rect">
            <a:avLst/>
          </a:prstGeom>
        </p:spPr>
        <p:txBody>
          <a:bodyPr>
            <a:normAutofit/>
          </a:bodyPr>
          <a:lstStyle/>
          <a:p>
            <a:pPr marL="0" indent="0" algn="ctr">
              <a:buNone/>
            </a:pPr>
            <a:r>
              <a:rPr lang="en-US" sz="4000" dirty="0"/>
              <a:t>The empty cross,                       the empty grave</a:t>
            </a:r>
            <a:br>
              <a:rPr lang="en-US" sz="4000" dirty="0"/>
            </a:br>
            <a:endParaRPr lang="en-US" sz="4000" dirty="0"/>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922636642"/>
      </p:ext>
    </p:extLst>
  </p:cSld>
  <p:clrMapOvr>
    <a:masterClrMapping/>
  </p:clrMapOvr>
  <p:timing>
    <p:tnLst>
      <p:par>
        <p:cTn xmlns:p14="http://schemas.microsoft.com/office/powerpoint/2010/mai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ChangeArrowheads="1"/>
          </p:cNvSpPr>
          <p:nvPr/>
        </p:nvSpPr>
        <p:spPr bwMode="auto">
          <a:xfrm>
            <a:off x="450157" y="1590861"/>
            <a:ext cx="8224621" cy="2400657"/>
          </a:xfrm>
          <a:prstGeom prst="rect">
            <a:avLst/>
          </a:prstGeom>
          <a:noFill/>
          <a:ln w="9525">
            <a:noFill/>
            <a:miter lim="800000"/>
            <a:headEnd/>
            <a:tailEnd/>
          </a:ln>
        </p:spPr>
        <p:txBody>
          <a:bodyPr wrap="square">
            <a:spAutoFit/>
          </a:bodyPr>
          <a:lstStyle/>
          <a:p>
            <a:pPr algn="ctr" latinLnBrk="0">
              <a:lnSpc>
                <a:spcPct val="100000"/>
              </a:lnSpc>
              <a:spcBef>
                <a:spcPct val="0"/>
              </a:spcBef>
              <a:buClrTx/>
              <a:buSzTx/>
              <a:buFontTx/>
              <a:buNone/>
            </a:pPr>
            <a:r>
              <a:rPr kumimoji="0" lang="en-US" sz="4000" dirty="0" smtClean="0">
                <a:solidFill>
                  <a:srgbClr val="FFFFFF"/>
                </a:solidFill>
                <a:effectLst/>
                <a:ea typeface="Century Gothic"/>
              </a:rPr>
              <a:t>Everyone needs forgiveness,</a:t>
            </a:r>
            <a:br>
              <a:rPr kumimoji="0" lang="en-US" sz="4000" dirty="0" smtClean="0">
                <a:solidFill>
                  <a:srgbClr val="FFFFFF"/>
                </a:solidFill>
                <a:effectLst/>
                <a:ea typeface="Century Gothic"/>
              </a:rPr>
            </a:br>
            <a:r>
              <a:rPr kumimoji="0" lang="en-US" sz="4000" dirty="0" smtClean="0">
                <a:solidFill>
                  <a:srgbClr val="FFFFFF"/>
                </a:solidFill>
                <a:effectLst/>
                <a:ea typeface="Century Gothic"/>
              </a:rPr>
              <a:t>The kindness of a Savior;</a:t>
            </a:r>
            <a:br>
              <a:rPr kumimoji="0" lang="en-US" sz="4000" dirty="0" smtClean="0">
                <a:solidFill>
                  <a:srgbClr val="FFFFFF"/>
                </a:solidFill>
                <a:effectLst/>
                <a:ea typeface="Century Gothic"/>
              </a:rPr>
            </a:br>
            <a:r>
              <a:rPr kumimoji="0" lang="en-US" sz="4000" dirty="0" smtClean="0">
                <a:solidFill>
                  <a:srgbClr val="FFFFFF"/>
                </a:solidFill>
                <a:effectLst/>
                <a:ea typeface="Century Gothic"/>
              </a:rPr>
              <a:t>The Hope of nations.</a:t>
            </a:r>
          </a:p>
          <a:p>
            <a:pPr latinLnBrk="0">
              <a:lnSpc>
                <a:spcPct val="100000"/>
              </a:lnSpc>
              <a:spcBef>
                <a:spcPct val="0"/>
              </a:spcBef>
              <a:buClrTx/>
              <a:buSzTx/>
              <a:buFontTx/>
              <a:buNone/>
            </a:pPr>
            <a:endParaRPr kumimoji="0" lang="en-US" sz="3000" b="1" dirty="0" smtClean="0">
              <a:solidFill>
                <a:srgbClr val="FFFFFF"/>
              </a:solidFill>
              <a:effectLst/>
              <a:ea typeface="Century Gothic"/>
            </a:endParaRPr>
          </a:p>
        </p:txBody>
      </p:sp>
      <p:pic>
        <p:nvPicPr>
          <p:cNvPr id="7" name="Picture 6"/>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668763494"/>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normAutofit/>
          </a:bodyPr>
          <a:lstStyle/>
          <a:p>
            <a:pPr algn="ctr">
              <a:spcBef>
                <a:spcPct val="0"/>
              </a:spcBef>
              <a:buClrTx/>
              <a:buNone/>
            </a:pPr>
            <a:r>
              <a:rPr lang="en-US" sz="6000" dirty="0">
                <a:solidFill>
                  <a:srgbClr val="FFFFFF"/>
                </a:solidFill>
                <a:ea typeface="Century Gothic"/>
              </a:rPr>
              <a:t>Savior</a:t>
            </a:r>
            <a:r>
              <a:rPr lang="en-US" altLang="ko-KR" sz="6000" dirty="0">
                <a:solidFill>
                  <a:srgbClr val="FFFFFF"/>
                </a:solidFill>
                <a:ea typeface="Century Gothic"/>
              </a:rPr>
              <a:t>!</a:t>
            </a:r>
          </a:p>
          <a:p>
            <a:pPr algn="ctr">
              <a:spcBef>
                <a:spcPct val="0"/>
              </a:spcBef>
              <a:buClrTx/>
              <a:buNone/>
            </a:pPr>
            <a:r>
              <a:rPr lang="en-US" sz="4000" dirty="0">
                <a:solidFill>
                  <a:srgbClr val="FFFFFF"/>
                </a:solidFill>
                <a:ea typeface="Century Gothic"/>
              </a:rPr>
              <a:t>He can move the mountains,</a:t>
            </a:r>
            <a:br>
              <a:rPr lang="en-US" sz="4000" dirty="0">
                <a:solidFill>
                  <a:srgbClr val="FFFFFF"/>
                </a:solidFill>
                <a:ea typeface="Century Gothic"/>
              </a:rPr>
            </a:br>
            <a:r>
              <a:rPr lang="en-US" sz="4000" dirty="0">
                <a:solidFill>
                  <a:srgbClr val="FFFFFF"/>
                </a:solidFill>
                <a:ea typeface="Century Gothic"/>
              </a:rPr>
              <a:t>My God is Mighty to save,</a:t>
            </a:r>
            <a:br>
              <a:rPr lang="en-US" sz="4000" dirty="0">
                <a:solidFill>
                  <a:srgbClr val="FFFFFF"/>
                </a:solidFill>
                <a:ea typeface="Century Gothic"/>
              </a:rPr>
            </a:br>
            <a:r>
              <a:rPr lang="en-US" sz="4000" dirty="0">
                <a:solidFill>
                  <a:srgbClr val="FFFFFF"/>
                </a:solidFill>
                <a:ea typeface="Century Gothic"/>
              </a:rPr>
              <a:t>He is Mighty to save</a:t>
            </a:r>
            <a:r>
              <a:rPr lang="en-US" sz="4000" dirty="0" smtClean="0">
                <a:solidFill>
                  <a:srgbClr val="FFFFFF"/>
                </a:solidFill>
                <a:ea typeface="Century Gothic"/>
              </a:rPr>
              <a:t>.</a:t>
            </a:r>
            <a:endParaRPr lang="en-US" sz="4000" dirty="0">
              <a:solidFill>
                <a:srgbClr val="FFFFFF"/>
              </a:solidFill>
              <a:ea typeface="Century Gothic"/>
            </a:endParaRPr>
          </a:p>
        </p:txBody>
      </p:sp>
      <p:pic>
        <p:nvPicPr>
          <p:cNvPr id="7" name="Picture 6"/>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513490203"/>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488209" y="1600200"/>
            <a:ext cx="8186568" cy="4114800"/>
          </a:xfrm>
        </p:spPr>
        <p:txBody>
          <a:bodyPr>
            <a:normAutofit/>
          </a:bodyPr>
          <a:lstStyle/>
          <a:p>
            <a:pPr marL="0" indent="0" algn="ctr">
              <a:buNone/>
            </a:pPr>
            <a:r>
              <a:rPr lang="en-US" sz="4000" dirty="0">
                <a:solidFill>
                  <a:srgbClr val="FFFFFF"/>
                </a:solidFill>
                <a:ea typeface="Century Gothic"/>
              </a:rPr>
              <a:t>Forever, Author of salvation,</a:t>
            </a:r>
            <a:br>
              <a:rPr lang="en-US" sz="4000" dirty="0">
                <a:solidFill>
                  <a:srgbClr val="FFFFFF"/>
                </a:solidFill>
                <a:ea typeface="Century Gothic"/>
              </a:rPr>
            </a:br>
            <a:r>
              <a:rPr lang="en-US" sz="4000" spc="-150" dirty="0">
                <a:solidFill>
                  <a:srgbClr val="FFFFFF"/>
                </a:solidFill>
                <a:ea typeface="Century Gothic"/>
              </a:rPr>
              <a:t>He rose and conquered the grave,</a:t>
            </a:r>
            <a:r>
              <a:rPr lang="en-US" sz="4000" dirty="0">
                <a:solidFill>
                  <a:srgbClr val="FFFFFF"/>
                </a:solidFill>
                <a:ea typeface="Century Gothic"/>
              </a:rPr>
              <a:t/>
            </a:r>
            <a:br>
              <a:rPr lang="en-US" sz="4000" dirty="0">
                <a:solidFill>
                  <a:srgbClr val="FFFFFF"/>
                </a:solidFill>
                <a:ea typeface="Century Gothic"/>
              </a:rPr>
            </a:br>
            <a:r>
              <a:rPr lang="en-US" sz="4000" dirty="0">
                <a:solidFill>
                  <a:srgbClr val="FFFFFF"/>
                </a:solidFill>
                <a:ea typeface="Century Gothic"/>
              </a:rPr>
              <a:t>Jesus conquered the grave.</a:t>
            </a:r>
          </a:p>
          <a:p>
            <a:pPr marL="0" indent="0" algn="ctr">
              <a:buNone/>
            </a:pPr>
            <a:endParaRPr lang="en-US" sz="4000" dirty="0"/>
          </a:p>
        </p:txBody>
      </p:sp>
      <p:pic>
        <p:nvPicPr>
          <p:cNvPr id="7" name="Picture 6"/>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3316156053"/>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normAutofit/>
          </a:bodyPr>
          <a:lstStyle/>
          <a:p>
            <a:pPr marL="0" indent="0" algn="ctr">
              <a:buNone/>
            </a:pPr>
            <a:r>
              <a:rPr lang="en-US" sz="4000" dirty="0">
                <a:solidFill>
                  <a:srgbClr val="FFFFFF"/>
                </a:solidFill>
                <a:ea typeface="Century Gothic"/>
              </a:rPr>
              <a:t>So take me as You find me,</a:t>
            </a:r>
            <a:br>
              <a:rPr lang="en-US" sz="4000" dirty="0">
                <a:solidFill>
                  <a:srgbClr val="FFFFFF"/>
                </a:solidFill>
                <a:ea typeface="Century Gothic"/>
              </a:rPr>
            </a:br>
            <a:r>
              <a:rPr lang="en-US" sz="4000" dirty="0">
                <a:solidFill>
                  <a:srgbClr val="FFFFFF"/>
                </a:solidFill>
                <a:ea typeface="Century Gothic"/>
              </a:rPr>
              <a:t>All my fears and failures,</a:t>
            </a:r>
            <a:br>
              <a:rPr lang="en-US" sz="4000" dirty="0">
                <a:solidFill>
                  <a:srgbClr val="FFFFFF"/>
                </a:solidFill>
                <a:ea typeface="Century Gothic"/>
              </a:rPr>
            </a:br>
            <a:r>
              <a:rPr lang="en-US" sz="4000" dirty="0">
                <a:solidFill>
                  <a:srgbClr val="FFFFFF"/>
                </a:solidFill>
                <a:ea typeface="Century Gothic"/>
              </a:rPr>
              <a:t>Fill my life </a:t>
            </a:r>
            <a:r>
              <a:rPr lang="en-US" sz="4000" dirty="0" smtClean="0">
                <a:solidFill>
                  <a:srgbClr val="FFFFFF"/>
                </a:solidFill>
                <a:ea typeface="Century Gothic"/>
              </a:rPr>
              <a:t>again</a:t>
            </a:r>
            <a:r>
              <a:rPr lang="en-US" sz="4000" dirty="0">
                <a:solidFill>
                  <a:srgbClr val="FFFFFF"/>
                </a:solidFill>
                <a:ea typeface="Century Gothic"/>
              </a:rPr>
              <a:t>.</a:t>
            </a:r>
          </a:p>
        </p:txBody>
      </p:sp>
      <p:pic>
        <p:nvPicPr>
          <p:cNvPr id="7" name="Picture 6"/>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4095065283"/>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normAutofit/>
          </a:bodyPr>
          <a:lstStyle/>
          <a:p>
            <a:pPr marL="0" indent="0" algn="ctr">
              <a:buNone/>
            </a:pPr>
            <a:r>
              <a:rPr lang="en-US" sz="4000" dirty="0">
                <a:solidFill>
                  <a:srgbClr val="FFFFFF"/>
                </a:solidFill>
                <a:ea typeface="Century Gothic"/>
              </a:rPr>
              <a:t>I give my life to follow</a:t>
            </a:r>
            <a:br>
              <a:rPr lang="en-US" sz="4000" dirty="0">
                <a:solidFill>
                  <a:srgbClr val="FFFFFF"/>
                </a:solidFill>
                <a:ea typeface="Century Gothic"/>
              </a:rPr>
            </a:br>
            <a:r>
              <a:rPr lang="en-US" sz="4000" dirty="0">
                <a:solidFill>
                  <a:srgbClr val="FFFFFF"/>
                </a:solidFill>
                <a:ea typeface="Century Gothic"/>
              </a:rPr>
              <a:t>Everything I believe in,</a:t>
            </a:r>
            <a:br>
              <a:rPr lang="en-US" sz="4000" dirty="0">
                <a:solidFill>
                  <a:srgbClr val="FFFFFF"/>
                </a:solidFill>
                <a:ea typeface="Century Gothic"/>
              </a:rPr>
            </a:br>
            <a:r>
              <a:rPr lang="en-US" sz="4000" dirty="0">
                <a:solidFill>
                  <a:srgbClr val="FFFFFF"/>
                </a:solidFill>
                <a:ea typeface="Century Gothic"/>
              </a:rPr>
              <a:t>Now I surrender.</a:t>
            </a:r>
          </a:p>
          <a:p>
            <a:pPr marL="0" indent="0" algn="ctr">
              <a:buNone/>
            </a:pPr>
            <a:endParaRPr lang="en-US" sz="4000" dirty="0"/>
          </a:p>
        </p:txBody>
      </p:sp>
      <p:pic>
        <p:nvPicPr>
          <p:cNvPr id="7" name="Picture 6"/>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064051086"/>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normAutofit/>
          </a:bodyPr>
          <a:lstStyle/>
          <a:p>
            <a:pPr algn="ctr">
              <a:spcBef>
                <a:spcPct val="0"/>
              </a:spcBef>
              <a:buClrTx/>
              <a:buNone/>
            </a:pPr>
            <a:r>
              <a:rPr lang="en-US" sz="6000" dirty="0">
                <a:solidFill>
                  <a:srgbClr val="FFFFFF"/>
                </a:solidFill>
                <a:ea typeface="Century Gothic"/>
              </a:rPr>
              <a:t>Savior</a:t>
            </a:r>
            <a:r>
              <a:rPr lang="en-US" altLang="ko-KR" sz="6000" dirty="0">
                <a:solidFill>
                  <a:srgbClr val="FFFFFF"/>
                </a:solidFill>
                <a:ea typeface="Century Gothic"/>
              </a:rPr>
              <a:t>!</a:t>
            </a:r>
          </a:p>
          <a:p>
            <a:pPr algn="ctr">
              <a:spcBef>
                <a:spcPct val="0"/>
              </a:spcBef>
              <a:buClrTx/>
              <a:buNone/>
            </a:pPr>
            <a:r>
              <a:rPr lang="en-US" sz="4000" dirty="0">
                <a:solidFill>
                  <a:srgbClr val="FFFFFF"/>
                </a:solidFill>
                <a:ea typeface="Century Gothic"/>
              </a:rPr>
              <a:t>He can move the mountains,</a:t>
            </a:r>
            <a:br>
              <a:rPr lang="en-US" sz="4000" dirty="0">
                <a:solidFill>
                  <a:srgbClr val="FFFFFF"/>
                </a:solidFill>
                <a:ea typeface="Century Gothic"/>
              </a:rPr>
            </a:br>
            <a:r>
              <a:rPr lang="en-US" sz="4000" dirty="0">
                <a:solidFill>
                  <a:srgbClr val="FFFFFF"/>
                </a:solidFill>
                <a:ea typeface="Century Gothic"/>
              </a:rPr>
              <a:t>My God is Mighty to save,</a:t>
            </a:r>
            <a:br>
              <a:rPr lang="en-US" sz="4000" dirty="0">
                <a:solidFill>
                  <a:srgbClr val="FFFFFF"/>
                </a:solidFill>
                <a:ea typeface="Century Gothic"/>
              </a:rPr>
            </a:br>
            <a:r>
              <a:rPr lang="en-US" sz="4000" dirty="0">
                <a:solidFill>
                  <a:srgbClr val="FFFFFF"/>
                </a:solidFill>
                <a:ea typeface="Century Gothic"/>
              </a:rPr>
              <a:t>He is Mighty to save</a:t>
            </a:r>
            <a:r>
              <a:rPr lang="en-US" sz="4000" dirty="0" smtClean="0">
                <a:solidFill>
                  <a:srgbClr val="FFFFFF"/>
                </a:solidFill>
                <a:ea typeface="Century Gothic"/>
              </a:rPr>
              <a:t>.</a:t>
            </a:r>
            <a:endParaRPr lang="en-US" sz="4000" dirty="0">
              <a:solidFill>
                <a:srgbClr val="FFFFFF"/>
              </a:solidFill>
              <a:ea typeface="Century Gothic"/>
            </a:endParaRPr>
          </a:p>
        </p:txBody>
      </p:sp>
      <p:pic>
        <p:nvPicPr>
          <p:cNvPr id="3" name="Picture 2"/>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139912313"/>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488209" y="1600200"/>
            <a:ext cx="8186568" cy="4114800"/>
          </a:xfrm>
        </p:spPr>
        <p:txBody>
          <a:bodyPr>
            <a:normAutofit/>
          </a:bodyPr>
          <a:lstStyle/>
          <a:p>
            <a:pPr marL="0" indent="0" algn="ctr">
              <a:buNone/>
            </a:pPr>
            <a:r>
              <a:rPr lang="en-US" sz="4000" dirty="0">
                <a:solidFill>
                  <a:srgbClr val="FFFFFF"/>
                </a:solidFill>
                <a:ea typeface="Century Gothic"/>
              </a:rPr>
              <a:t>Forever, Author of salvation,</a:t>
            </a:r>
            <a:br>
              <a:rPr lang="en-US" sz="4000" dirty="0">
                <a:solidFill>
                  <a:srgbClr val="FFFFFF"/>
                </a:solidFill>
                <a:ea typeface="Century Gothic"/>
              </a:rPr>
            </a:br>
            <a:r>
              <a:rPr lang="en-US" sz="4000" spc="-150" dirty="0">
                <a:solidFill>
                  <a:srgbClr val="FFFFFF"/>
                </a:solidFill>
                <a:ea typeface="Century Gothic"/>
              </a:rPr>
              <a:t>He rose and conquered the grave,</a:t>
            </a:r>
            <a:r>
              <a:rPr lang="en-US" sz="4000" dirty="0">
                <a:solidFill>
                  <a:srgbClr val="FFFFFF"/>
                </a:solidFill>
                <a:ea typeface="Century Gothic"/>
              </a:rPr>
              <a:t/>
            </a:r>
            <a:br>
              <a:rPr lang="en-US" sz="4000" dirty="0">
                <a:solidFill>
                  <a:srgbClr val="FFFFFF"/>
                </a:solidFill>
                <a:ea typeface="Century Gothic"/>
              </a:rPr>
            </a:br>
            <a:r>
              <a:rPr lang="en-US" sz="4000" dirty="0">
                <a:solidFill>
                  <a:srgbClr val="FFFFFF"/>
                </a:solidFill>
                <a:ea typeface="Century Gothic"/>
              </a:rPr>
              <a:t>Jesus conquered the grave.</a:t>
            </a:r>
          </a:p>
          <a:p>
            <a:pPr marL="0" indent="0" algn="ctr">
              <a:buNone/>
            </a:pPr>
            <a:endParaRPr lang="en-US" sz="4000" dirty="0"/>
          </a:p>
        </p:txBody>
      </p:sp>
      <p:pic>
        <p:nvPicPr>
          <p:cNvPr id="3" name="Picture 2"/>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3307847114"/>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normAutofit/>
          </a:bodyPr>
          <a:lstStyle/>
          <a:p>
            <a:pPr algn="ctr">
              <a:spcBef>
                <a:spcPct val="0"/>
              </a:spcBef>
              <a:buClrTx/>
              <a:buNone/>
            </a:pPr>
            <a:r>
              <a:rPr lang="en-US" sz="6000" dirty="0">
                <a:solidFill>
                  <a:srgbClr val="FFFFFF"/>
                </a:solidFill>
                <a:ea typeface="Century Gothic"/>
              </a:rPr>
              <a:t>Savior</a:t>
            </a:r>
            <a:r>
              <a:rPr lang="en-US" altLang="ko-KR" sz="6000" dirty="0">
                <a:solidFill>
                  <a:srgbClr val="FFFFFF"/>
                </a:solidFill>
                <a:ea typeface="Century Gothic"/>
              </a:rPr>
              <a:t>!</a:t>
            </a:r>
          </a:p>
          <a:p>
            <a:pPr algn="ctr">
              <a:spcBef>
                <a:spcPct val="0"/>
              </a:spcBef>
              <a:buClrTx/>
              <a:buNone/>
            </a:pPr>
            <a:r>
              <a:rPr lang="en-US" sz="4000" dirty="0">
                <a:solidFill>
                  <a:srgbClr val="FFFFFF"/>
                </a:solidFill>
                <a:ea typeface="Century Gothic"/>
              </a:rPr>
              <a:t>He can move the mountains,</a:t>
            </a:r>
            <a:br>
              <a:rPr lang="en-US" sz="4000" dirty="0">
                <a:solidFill>
                  <a:srgbClr val="FFFFFF"/>
                </a:solidFill>
                <a:ea typeface="Century Gothic"/>
              </a:rPr>
            </a:br>
            <a:r>
              <a:rPr lang="en-US" sz="4000" dirty="0">
                <a:solidFill>
                  <a:srgbClr val="FFFFFF"/>
                </a:solidFill>
                <a:ea typeface="Century Gothic"/>
              </a:rPr>
              <a:t>My God is Mighty to save,</a:t>
            </a:r>
            <a:br>
              <a:rPr lang="en-US" sz="4000" dirty="0">
                <a:solidFill>
                  <a:srgbClr val="FFFFFF"/>
                </a:solidFill>
                <a:ea typeface="Century Gothic"/>
              </a:rPr>
            </a:br>
            <a:r>
              <a:rPr lang="en-US" sz="4000" dirty="0">
                <a:solidFill>
                  <a:srgbClr val="FFFFFF"/>
                </a:solidFill>
                <a:ea typeface="Century Gothic"/>
              </a:rPr>
              <a:t>He is Mighty to save</a:t>
            </a:r>
            <a:r>
              <a:rPr lang="en-US" sz="4000" dirty="0" smtClean="0">
                <a:solidFill>
                  <a:srgbClr val="FFFFFF"/>
                </a:solidFill>
                <a:ea typeface="Century Gothic"/>
              </a:rPr>
              <a:t>.</a:t>
            </a:r>
            <a:endParaRPr lang="en-US" sz="4000" dirty="0">
              <a:solidFill>
                <a:srgbClr val="FFFFFF"/>
              </a:solidFill>
              <a:ea typeface="Century Gothic"/>
            </a:endParaRPr>
          </a:p>
        </p:txBody>
      </p:sp>
      <p:pic>
        <p:nvPicPr>
          <p:cNvPr id="3" name="Picture 2"/>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316802720"/>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488209" y="1600200"/>
            <a:ext cx="8186568" cy="4114800"/>
          </a:xfrm>
        </p:spPr>
        <p:txBody>
          <a:bodyPr>
            <a:normAutofit/>
          </a:bodyPr>
          <a:lstStyle/>
          <a:p>
            <a:pPr marL="0" indent="0" algn="ctr">
              <a:buNone/>
            </a:pPr>
            <a:r>
              <a:rPr lang="en-US" sz="4000" dirty="0">
                <a:solidFill>
                  <a:srgbClr val="FFFFFF"/>
                </a:solidFill>
                <a:ea typeface="Century Gothic"/>
              </a:rPr>
              <a:t>Forever, Author of salvation,</a:t>
            </a:r>
            <a:br>
              <a:rPr lang="en-US" sz="4000" dirty="0">
                <a:solidFill>
                  <a:srgbClr val="FFFFFF"/>
                </a:solidFill>
                <a:ea typeface="Century Gothic"/>
              </a:rPr>
            </a:br>
            <a:r>
              <a:rPr lang="en-US" sz="4000" spc="-150" dirty="0">
                <a:solidFill>
                  <a:srgbClr val="FFFFFF"/>
                </a:solidFill>
                <a:ea typeface="Century Gothic"/>
              </a:rPr>
              <a:t>He rose and conquered the grave,</a:t>
            </a:r>
            <a:r>
              <a:rPr lang="en-US" sz="4000" dirty="0">
                <a:solidFill>
                  <a:srgbClr val="FFFFFF"/>
                </a:solidFill>
                <a:ea typeface="Century Gothic"/>
              </a:rPr>
              <a:t/>
            </a:r>
            <a:br>
              <a:rPr lang="en-US" sz="4000" dirty="0">
                <a:solidFill>
                  <a:srgbClr val="FFFFFF"/>
                </a:solidFill>
                <a:ea typeface="Century Gothic"/>
              </a:rPr>
            </a:br>
            <a:r>
              <a:rPr lang="en-US" sz="4000" dirty="0">
                <a:solidFill>
                  <a:srgbClr val="FFFFFF"/>
                </a:solidFill>
                <a:ea typeface="Century Gothic"/>
              </a:rPr>
              <a:t>Jesus conquered the grave.</a:t>
            </a:r>
          </a:p>
          <a:p>
            <a:pPr marL="0" indent="0" algn="ctr">
              <a:buNone/>
            </a:pPr>
            <a:endParaRPr lang="en-US" sz="4000" dirty="0"/>
          </a:p>
        </p:txBody>
      </p:sp>
      <p:pic>
        <p:nvPicPr>
          <p:cNvPr id="3" name="Picture 2"/>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3089523440"/>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normAutofit/>
          </a:bodyPr>
          <a:lstStyle/>
          <a:p>
            <a:pPr marL="0" indent="0" algn="ctr">
              <a:buNone/>
            </a:pPr>
            <a:r>
              <a:rPr lang="en-US" sz="4000" i="1" dirty="0">
                <a:solidFill>
                  <a:srgbClr val="FFFFFF"/>
                </a:solidFill>
                <a:ea typeface="Century Gothic"/>
              </a:rPr>
              <a:t>Shine your light and</a:t>
            </a:r>
            <a:br>
              <a:rPr lang="en-US" sz="4000" i="1" dirty="0">
                <a:solidFill>
                  <a:srgbClr val="FFFFFF"/>
                </a:solidFill>
                <a:ea typeface="Century Gothic"/>
              </a:rPr>
            </a:br>
            <a:r>
              <a:rPr lang="en-US" sz="4000" i="1" dirty="0">
                <a:solidFill>
                  <a:srgbClr val="FFFFFF"/>
                </a:solidFill>
                <a:ea typeface="Century Gothic"/>
              </a:rPr>
              <a:t>let the whole world see,</a:t>
            </a:r>
            <a:br>
              <a:rPr lang="en-US" sz="4000" i="1" dirty="0">
                <a:solidFill>
                  <a:srgbClr val="FFFFFF"/>
                </a:solidFill>
                <a:ea typeface="Century Gothic"/>
              </a:rPr>
            </a:br>
            <a:r>
              <a:rPr lang="en-US" sz="4000" i="1" dirty="0">
                <a:solidFill>
                  <a:srgbClr val="FFFFFF"/>
                </a:solidFill>
                <a:ea typeface="Century Gothic"/>
              </a:rPr>
              <a:t>We're singing for the glory</a:t>
            </a:r>
            <a:br>
              <a:rPr lang="en-US" sz="4000" i="1" dirty="0">
                <a:solidFill>
                  <a:srgbClr val="FFFFFF"/>
                </a:solidFill>
                <a:ea typeface="Century Gothic"/>
              </a:rPr>
            </a:br>
            <a:r>
              <a:rPr lang="en-US" sz="4000" i="1" dirty="0">
                <a:solidFill>
                  <a:srgbClr val="FFFFFF"/>
                </a:solidFill>
                <a:ea typeface="Century Gothic"/>
              </a:rPr>
              <a:t>of the risen King</a:t>
            </a:r>
            <a:r>
              <a:rPr lang="en-US" altLang="ko-KR" sz="4000" i="1" dirty="0">
                <a:solidFill>
                  <a:srgbClr val="FFFFFF"/>
                </a:solidFill>
                <a:ea typeface="Century Gothic"/>
              </a:rPr>
              <a:t>: </a:t>
            </a:r>
            <a:r>
              <a:rPr lang="en-US" sz="4000" i="1" dirty="0">
                <a:solidFill>
                  <a:srgbClr val="FFFFFF"/>
                </a:solidFill>
                <a:ea typeface="Century Gothic"/>
              </a:rPr>
              <a:t>Jesus</a:t>
            </a:r>
            <a:endParaRPr lang="en-US" altLang="ko-KR" sz="4000" i="1" dirty="0">
              <a:solidFill>
                <a:srgbClr val="FFFFFF"/>
              </a:solidFill>
              <a:ea typeface="Century Gothic"/>
            </a:endParaRPr>
          </a:p>
          <a:p>
            <a:pPr marL="0" indent="0" algn="ctr">
              <a:buNone/>
            </a:pPr>
            <a:endParaRPr lang="en-US" sz="4000" i="1" dirty="0">
              <a:solidFill>
                <a:srgbClr val="FFFFFF"/>
              </a:solidFill>
            </a:endParaRPr>
          </a:p>
        </p:txBody>
      </p:sp>
      <p:pic>
        <p:nvPicPr>
          <p:cNvPr id="7" name="Picture 6"/>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4223404454"/>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logo-vertical.png"/>
          <p:cNvPicPr>
            <a:picLocks noGrp="1" noChangeAspect="1"/>
          </p:cNvPicPr>
          <p:nvPr>
            <p:ph sz="quarter" idx="13"/>
          </p:nvPr>
        </p:nvPicPr>
        <p:blipFill rotWithShape="1">
          <a:blip r:embed="rId3">
            <a:extLst>
              <a:ext uri="{28A0092B-C50C-407E-A947-70E740481C1C}">
                <a14:useLocalDpi xmlns:a14="http://schemas.microsoft.com/office/drawing/2010/main" val="0"/>
              </a:ext>
            </a:extLst>
          </a:blip>
          <a:srcRect t="7693" b="15385"/>
          <a:stretch/>
        </p:blipFill>
        <p:spPr>
          <a:xfrm>
            <a:off x="609600" y="804333"/>
            <a:ext cx="7924800" cy="4572000"/>
          </a:xfrm>
        </p:spPr>
      </p:pic>
    </p:spTree>
    <p:extLst>
      <p:ext uri="{BB962C8B-B14F-4D97-AF65-F5344CB8AC3E}">
        <p14:creationId xmlns:p14="http://schemas.microsoft.com/office/powerpoint/2010/main" val="37210120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600200"/>
            <a:ext cx="8229600" cy="4525963"/>
          </a:xfrm>
          <a:prstGeom prst="rect">
            <a:avLst/>
          </a:prstGeom>
        </p:spPr>
        <p:txBody>
          <a:bodyPr/>
          <a:lstStyle/>
          <a:p>
            <a:pPr marL="0" indent="0" algn="ctr">
              <a:buNone/>
            </a:pPr>
            <a:r>
              <a:rPr lang="en-US" sz="4000" dirty="0"/>
              <a:t>Life eternal,                               You have won the day</a:t>
            </a:r>
            <a:r>
              <a:rPr lang="en-US" dirty="0"/>
              <a:t/>
            </a:r>
            <a:br>
              <a:rPr lang="en-US" dirty="0"/>
            </a:br>
            <a:endParaRPr lang="en-US" dirty="0"/>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63963366"/>
      </p:ext>
    </p:extLst>
  </p:cSld>
  <p:clrMapOvr>
    <a:masterClrMapping/>
  </p:clrMapOvr>
  <p:timing>
    <p:tnLst>
      <p:par>
        <p:cTn xmlns:p14="http://schemas.microsoft.com/office/powerpoint/2010/mai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normAutofit/>
          </a:bodyPr>
          <a:lstStyle/>
          <a:p>
            <a:pPr algn="ctr">
              <a:spcBef>
                <a:spcPct val="0"/>
              </a:spcBef>
              <a:buClrTx/>
              <a:buNone/>
            </a:pPr>
            <a:r>
              <a:rPr lang="en-US" sz="6000" dirty="0">
                <a:solidFill>
                  <a:srgbClr val="FFFFFF"/>
                </a:solidFill>
                <a:ea typeface="Century Gothic"/>
              </a:rPr>
              <a:t>Savior</a:t>
            </a:r>
            <a:r>
              <a:rPr lang="en-US" altLang="ko-KR" sz="6000" dirty="0">
                <a:solidFill>
                  <a:srgbClr val="FFFFFF"/>
                </a:solidFill>
                <a:ea typeface="Century Gothic"/>
              </a:rPr>
              <a:t>!</a:t>
            </a:r>
          </a:p>
          <a:p>
            <a:pPr algn="ctr">
              <a:spcBef>
                <a:spcPct val="0"/>
              </a:spcBef>
              <a:buClrTx/>
              <a:buNone/>
            </a:pPr>
            <a:r>
              <a:rPr lang="en-US" sz="4000" dirty="0">
                <a:solidFill>
                  <a:srgbClr val="FFFFFF"/>
                </a:solidFill>
                <a:ea typeface="Century Gothic"/>
              </a:rPr>
              <a:t>He can move the mountains,</a:t>
            </a:r>
            <a:br>
              <a:rPr lang="en-US" sz="4000" dirty="0">
                <a:solidFill>
                  <a:srgbClr val="FFFFFF"/>
                </a:solidFill>
                <a:ea typeface="Century Gothic"/>
              </a:rPr>
            </a:br>
            <a:r>
              <a:rPr lang="en-US" sz="4000" dirty="0">
                <a:solidFill>
                  <a:srgbClr val="FFFFFF"/>
                </a:solidFill>
                <a:ea typeface="Century Gothic"/>
              </a:rPr>
              <a:t>My God is Mighty to save,</a:t>
            </a:r>
            <a:br>
              <a:rPr lang="en-US" sz="4000" dirty="0">
                <a:solidFill>
                  <a:srgbClr val="FFFFFF"/>
                </a:solidFill>
                <a:ea typeface="Century Gothic"/>
              </a:rPr>
            </a:br>
            <a:r>
              <a:rPr lang="en-US" sz="4000" dirty="0">
                <a:solidFill>
                  <a:srgbClr val="FFFFFF"/>
                </a:solidFill>
                <a:ea typeface="Century Gothic"/>
              </a:rPr>
              <a:t>He is Mighty to save</a:t>
            </a:r>
            <a:r>
              <a:rPr lang="en-US" sz="4000" dirty="0" smtClean="0">
                <a:solidFill>
                  <a:srgbClr val="FFFFFF"/>
                </a:solidFill>
                <a:ea typeface="Century Gothic"/>
              </a:rPr>
              <a:t>.</a:t>
            </a:r>
            <a:endParaRPr lang="en-US" sz="4000" dirty="0">
              <a:solidFill>
                <a:srgbClr val="FFFFFF"/>
              </a:solidFill>
              <a:ea typeface="Century Gothic"/>
            </a:endParaRPr>
          </a:p>
        </p:txBody>
      </p:sp>
      <p:pic>
        <p:nvPicPr>
          <p:cNvPr id="3" name="Picture 2"/>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1987316113"/>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488209" y="1600200"/>
            <a:ext cx="8186568" cy="4114800"/>
          </a:xfrm>
        </p:spPr>
        <p:txBody>
          <a:bodyPr>
            <a:normAutofit/>
          </a:bodyPr>
          <a:lstStyle/>
          <a:p>
            <a:pPr marL="0" indent="0" algn="ctr">
              <a:buNone/>
            </a:pPr>
            <a:r>
              <a:rPr lang="en-US" sz="4000" dirty="0">
                <a:solidFill>
                  <a:srgbClr val="FFFFFF"/>
                </a:solidFill>
                <a:ea typeface="Century Gothic"/>
              </a:rPr>
              <a:t>Forever, Author of salvation,</a:t>
            </a:r>
            <a:br>
              <a:rPr lang="en-US" sz="4000" dirty="0">
                <a:solidFill>
                  <a:srgbClr val="FFFFFF"/>
                </a:solidFill>
                <a:ea typeface="Century Gothic"/>
              </a:rPr>
            </a:br>
            <a:r>
              <a:rPr lang="en-US" sz="4000" spc="-150" dirty="0">
                <a:solidFill>
                  <a:srgbClr val="FFFFFF"/>
                </a:solidFill>
                <a:ea typeface="Century Gothic"/>
              </a:rPr>
              <a:t>He rose and conquered the grave,</a:t>
            </a:r>
            <a:r>
              <a:rPr lang="en-US" sz="4000" dirty="0">
                <a:solidFill>
                  <a:srgbClr val="FFFFFF"/>
                </a:solidFill>
                <a:ea typeface="Century Gothic"/>
              </a:rPr>
              <a:t/>
            </a:r>
            <a:br>
              <a:rPr lang="en-US" sz="4000" dirty="0">
                <a:solidFill>
                  <a:srgbClr val="FFFFFF"/>
                </a:solidFill>
                <a:ea typeface="Century Gothic"/>
              </a:rPr>
            </a:br>
            <a:r>
              <a:rPr lang="en-US" sz="4000" dirty="0">
                <a:solidFill>
                  <a:srgbClr val="FFFFFF"/>
                </a:solidFill>
                <a:ea typeface="Century Gothic"/>
              </a:rPr>
              <a:t>Jesus conquered the grave.</a:t>
            </a:r>
          </a:p>
          <a:p>
            <a:pPr marL="0" indent="0" algn="ctr">
              <a:buNone/>
            </a:pPr>
            <a:endParaRPr lang="en-US" sz="4000" dirty="0"/>
          </a:p>
        </p:txBody>
      </p:sp>
      <p:pic>
        <p:nvPicPr>
          <p:cNvPr id="3" name="Picture 2"/>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1802700163"/>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normAutofit/>
          </a:bodyPr>
          <a:lstStyle/>
          <a:p>
            <a:pPr marL="0" indent="0" algn="ctr">
              <a:buNone/>
            </a:pPr>
            <a:r>
              <a:rPr lang="en-US" sz="4000" i="1" dirty="0">
                <a:solidFill>
                  <a:srgbClr val="FFFFFF"/>
                </a:solidFill>
                <a:ea typeface="Century Gothic"/>
              </a:rPr>
              <a:t>Shine your light and</a:t>
            </a:r>
            <a:br>
              <a:rPr lang="en-US" sz="4000" i="1" dirty="0">
                <a:solidFill>
                  <a:srgbClr val="FFFFFF"/>
                </a:solidFill>
                <a:ea typeface="Century Gothic"/>
              </a:rPr>
            </a:br>
            <a:r>
              <a:rPr lang="en-US" sz="4000" i="1" dirty="0">
                <a:solidFill>
                  <a:srgbClr val="FFFFFF"/>
                </a:solidFill>
                <a:ea typeface="Century Gothic"/>
              </a:rPr>
              <a:t>let the whole world see,</a:t>
            </a:r>
            <a:br>
              <a:rPr lang="en-US" sz="4000" i="1" dirty="0">
                <a:solidFill>
                  <a:srgbClr val="FFFFFF"/>
                </a:solidFill>
                <a:ea typeface="Century Gothic"/>
              </a:rPr>
            </a:br>
            <a:r>
              <a:rPr lang="en-US" sz="4000" i="1" dirty="0">
                <a:solidFill>
                  <a:srgbClr val="FFFFFF"/>
                </a:solidFill>
                <a:ea typeface="Century Gothic"/>
              </a:rPr>
              <a:t>We're singing for the glory</a:t>
            </a:r>
            <a:br>
              <a:rPr lang="en-US" sz="4000" i="1" dirty="0">
                <a:solidFill>
                  <a:srgbClr val="FFFFFF"/>
                </a:solidFill>
                <a:ea typeface="Century Gothic"/>
              </a:rPr>
            </a:br>
            <a:r>
              <a:rPr lang="en-US" sz="4000" i="1" dirty="0">
                <a:solidFill>
                  <a:srgbClr val="FFFFFF"/>
                </a:solidFill>
                <a:ea typeface="Century Gothic"/>
              </a:rPr>
              <a:t>of the risen King</a:t>
            </a:r>
            <a:r>
              <a:rPr lang="en-US" altLang="ko-KR" sz="4000" i="1" dirty="0">
                <a:solidFill>
                  <a:srgbClr val="FFFFFF"/>
                </a:solidFill>
                <a:ea typeface="Century Gothic"/>
              </a:rPr>
              <a:t>: </a:t>
            </a:r>
            <a:r>
              <a:rPr lang="en-US" sz="4000" i="1" dirty="0">
                <a:solidFill>
                  <a:srgbClr val="FFFFFF"/>
                </a:solidFill>
                <a:ea typeface="Century Gothic"/>
              </a:rPr>
              <a:t>Jesus</a:t>
            </a:r>
            <a:endParaRPr lang="en-US" altLang="ko-KR" sz="4000" i="1" dirty="0">
              <a:solidFill>
                <a:srgbClr val="FFFFFF"/>
              </a:solidFill>
              <a:ea typeface="Century Gothic"/>
            </a:endParaRPr>
          </a:p>
          <a:p>
            <a:pPr marL="0" indent="0" algn="ctr">
              <a:buNone/>
            </a:pPr>
            <a:endParaRPr lang="en-US" sz="4000" i="1" dirty="0">
              <a:solidFill>
                <a:srgbClr val="FFFFFF"/>
              </a:solidFill>
            </a:endParaRPr>
          </a:p>
        </p:txBody>
      </p:sp>
      <p:pic>
        <p:nvPicPr>
          <p:cNvPr id="3" name="Picture 2"/>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367620693"/>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normAutofit/>
          </a:bodyPr>
          <a:lstStyle/>
          <a:p>
            <a:pPr algn="ctr">
              <a:spcBef>
                <a:spcPct val="0"/>
              </a:spcBef>
              <a:buClrTx/>
              <a:buNone/>
            </a:pPr>
            <a:r>
              <a:rPr lang="en-US" altLang="ko-KR" sz="6000" dirty="0">
                <a:solidFill>
                  <a:srgbClr val="FFFFFF"/>
                </a:solidFill>
                <a:ea typeface="Century Gothic"/>
              </a:rPr>
              <a:t>For</a:t>
            </a:r>
            <a:r>
              <a:rPr lang="en-US" sz="6000" dirty="0">
                <a:solidFill>
                  <a:srgbClr val="FFFFFF"/>
                </a:solidFill>
                <a:ea typeface="Century Gothic"/>
              </a:rPr>
              <a:t> the </a:t>
            </a:r>
            <a:r>
              <a:rPr lang="en-US" sz="6000" dirty="0" smtClean="0">
                <a:solidFill>
                  <a:srgbClr val="FFFFFF"/>
                </a:solidFill>
                <a:ea typeface="Century Gothic"/>
              </a:rPr>
              <a:t>glory</a:t>
            </a:r>
          </a:p>
          <a:p>
            <a:pPr algn="ctr">
              <a:spcBef>
                <a:spcPct val="0"/>
              </a:spcBef>
              <a:buClrTx/>
              <a:buNone/>
            </a:pPr>
            <a:r>
              <a:rPr lang="en-US" sz="6000" dirty="0" smtClean="0">
                <a:solidFill>
                  <a:srgbClr val="FFFFFF"/>
                </a:solidFill>
                <a:ea typeface="Century Gothic"/>
              </a:rPr>
              <a:t>of </a:t>
            </a:r>
            <a:r>
              <a:rPr lang="en-US" sz="6000" dirty="0">
                <a:solidFill>
                  <a:srgbClr val="FFFFFF"/>
                </a:solidFill>
                <a:ea typeface="Century Gothic"/>
              </a:rPr>
              <a:t>the risen King</a:t>
            </a:r>
            <a:r>
              <a:rPr lang="en-US" altLang="ko-KR" sz="6000" dirty="0" smtClean="0">
                <a:solidFill>
                  <a:srgbClr val="FFFFFF"/>
                </a:solidFill>
                <a:ea typeface="Century Gothic"/>
              </a:rPr>
              <a:t>!</a:t>
            </a:r>
            <a:endParaRPr lang="en-US" altLang="ko-KR" sz="6000" dirty="0">
              <a:solidFill>
                <a:srgbClr val="FFFFFF"/>
              </a:solidFill>
              <a:ea typeface="Century Gothic"/>
            </a:endParaRPr>
          </a:p>
          <a:p>
            <a:pPr algn="ctr"/>
            <a:endParaRPr lang="en-US" sz="6000" dirty="0">
              <a:solidFill>
                <a:srgbClr val="FFFFFF"/>
              </a:solidFill>
            </a:endParaRPr>
          </a:p>
        </p:txBody>
      </p:sp>
      <p:pic>
        <p:nvPicPr>
          <p:cNvPr id="7" name="Picture 6"/>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712225999"/>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192200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r>
              <a:rPr lang="en-US" sz="1800" dirty="0" smtClean="0">
                <a:solidFill>
                  <a:schemeClr val="tx1"/>
                </a:solidFill>
              </a:rPr>
              <a:t>Casting Crowns</a:t>
            </a:r>
            <a:endParaRPr lang="en-US" sz="1800" dirty="0">
              <a:solidFill>
                <a:schemeClr val="tx1"/>
              </a:solidFill>
            </a:endParaRPr>
          </a:p>
        </p:txBody>
      </p:sp>
      <p:sp>
        <p:nvSpPr>
          <p:cNvPr id="4" name="Title 3"/>
          <p:cNvSpPr>
            <a:spLocks noGrp="1"/>
          </p:cNvSpPr>
          <p:nvPr>
            <p:ph type="ctrTitle"/>
          </p:nvPr>
        </p:nvSpPr>
        <p:spPr/>
        <p:txBody>
          <a:bodyPr/>
          <a:lstStyle/>
          <a:p>
            <a:r>
              <a:rPr lang="en-US" sz="8000" b="1" dirty="0" smtClean="0">
                <a:solidFill>
                  <a:schemeClr val="accent2"/>
                </a:solidFill>
                <a:latin typeface="GeosansLight"/>
                <a:cs typeface="GeosansLight"/>
              </a:rPr>
              <a:t>WHO AM I?</a:t>
            </a:r>
            <a:endParaRPr lang="en-US" sz="8000" b="1" dirty="0">
              <a:solidFill>
                <a:schemeClr val="bg1"/>
              </a:solidFill>
              <a:latin typeface="GeosansLight"/>
              <a:cs typeface="GeosansLight"/>
            </a:endParaRPr>
          </a:p>
        </p:txBody>
      </p:sp>
    </p:spTree>
    <p:extLst>
      <p:ext uri="{BB962C8B-B14F-4D97-AF65-F5344CB8AC3E}">
        <p14:creationId xmlns:p14="http://schemas.microsoft.com/office/powerpoint/2010/main" val="1408029442"/>
      </p:ext>
    </p:extLst>
  </p:cSld>
  <p:clrMapOvr>
    <a:masterClrMapping/>
  </p:clrMapOvr>
  <p:timing>
    <p:tnLst>
      <p:par>
        <p:cTn xmlns:p14="http://schemas.microsoft.com/office/powerpoint/2010/mai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sz="quarter" idx="13"/>
          </p:nvPr>
        </p:nvSpPr>
        <p:spPr>
          <a:xfrm>
            <a:off x="469532" y="1575492"/>
            <a:ext cx="8214583" cy="4114800"/>
          </a:xfrm>
          <a:prstGeom prst="rect">
            <a:avLst/>
          </a:prstGeom>
        </p:spPr>
        <p:txBody>
          <a:bodyPr>
            <a:normAutofit/>
          </a:bodyPr>
          <a:lstStyle/>
          <a:p>
            <a:pPr algn="ctr">
              <a:buFontTx/>
              <a:buNone/>
            </a:pPr>
            <a:r>
              <a:rPr lang="en-US" sz="4000" dirty="0">
                <a:solidFill>
                  <a:srgbClr val="FFFFFF"/>
                </a:solidFill>
              </a:rPr>
              <a:t>Who am I? </a:t>
            </a:r>
            <a:br>
              <a:rPr lang="en-US" sz="4000" dirty="0">
                <a:solidFill>
                  <a:srgbClr val="FFFFFF"/>
                </a:solidFill>
              </a:rPr>
            </a:br>
            <a:r>
              <a:rPr lang="en-US" sz="4000" dirty="0">
                <a:solidFill>
                  <a:srgbClr val="FFFFFF"/>
                </a:solidFill>
              </a:rPr>
              <a:t>That the Lord of all the earth,</a:t>
            </a:r>
            <a:br>
              <a:rPr lang="en-US" sz="4000" dirty="0">
                <a:solidFill>
                  <a:srgbClr val="FFFFFF"/>
                </a:solidFill>
              </a:rPr>
            </a:br>
            <a:r>
              <a:rPr lang="en-US" sz="4000" dirty="0">
                <a:solidFill>
                  <a:srgbClr val="FFFFFF"/>
                </a:solidFill>
              </a:rPr>
              <a:t>Would care to know my name,</a:t>
            </a:r>
            <a:br>
              <a:rPr lang="en-US" sz="4000" dirty="0">
                <a:solidFill>
                  <a:srgbClr val="FFFFFF"/>
                </a:solidFill>
              </a:rPr>
            </a:br>
            <a:r>
              <a:rPr lang="en-US" sz="4000" dirty="0">
                <a:solidFill>
                  <a:srgbClr val="FFFFFF"/>
                </a:solidFill>
              </a:rPr>
              <a:t>Would care to feel my hurt.</a:t>
            </a:r>
            <a:br>
              <a:rPr lang="en-US" sz="4000" dirty="0">
                <a:solidFill>
                  <a:srgbClr val="FFFFFF"/>
                </a:solidFill>
              </a:rPr>
            </a:br>
            <a:endParaRPr lang="en-US" sz="4000" dirty="0">
              <a:solidFill>
                <a:srgbClr val="FFFFFF"/>
              </a:solidFill>
            </a:endParaRPr>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3213314423"/>
      </p:ext>
    </p:extLst>
  </p:cSld>
  <p:clrMapOvr>
    <a:masterClrMapping/>
  </p:clrMapOvr>
  <p:timing>
    <p:tnLst>
      <p:par>
        <p:cTn xmlns:p14="http://schemas.microsoft.com/office/powerpoint/2010/mai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sz="quarter" idx="13"/>
          </p:nvPr>
        </p:nvSpPr>
        <p:spPr>
          <a:xfrm>
            <a:off x="189399" y="1600200"/>
            <a:ext cx="8756173" cy="4114800"/>
          </a:xfrm>
          <a:prstGeom prst="rect">
            <a:avLst/>
          </a:prstGeom>
        </p:spPr>
        <p:txBody>
          <a:bodyPr>
            <a:normAutofit/>
          </a:bodyPr>
          <a:lstStyle/>
          <a:p>
            <a:pPr algn="ctr">
              <a:buFontTx/>
              <a:buNone/>
            </a:pPr>
            <a:r>
              <a:rPr lang="en-US" sz="4000" dirty="0">
                <a:solidFill>
                  <a:srgbClr val="FFFFFF"/>
                </a:solidFill>
              </a:rPr>
              <a:t>Who am I? </a:t>
            </a:r>
            <a:br>
              <a:rPr lang="en-US" sz="4000" dirty="0">
                <a:solidFill>
                  <a:srgbClr val="FFFFFF"/>
                </a:solidFill>
              </a:rPr>
            </a:br>
            <a:r>
              <a:rPr lang="en-US" sz="4000" dirty="0">
                <a:solidFill>
                  <a:srgbClr val="FFFFFF"/>
                </a:solidFill>
              </a:rPr>
              <a:t>That the bright and morning star,</a:t>
            </a:r>
            <a:br>
              <a:rPr lang="en-US" sz="4000" dirty="0">
                <a:solidFill>
                  <a:srgbClr val="FFFFFF"/>
                </a:solidFill>
              </a:rPr>
            </a:br>
            <a:r>
              <a:rPr lang="en-US" sz="4000" dirty="0">
                <a:solidFill>
                  <a:srgbClr val="FFFFFF"/>
                </a:solidFill>
              </a:rPr>
              <a:t>Would choose to light the way,</a:t>
            </a:r>
            <a:br>
              <a:rPr lang="en-US" sz="4000" dirty="0">
                <a:solidFill>
                  <a:srgbClr val="FFFFFF"/>
                </a:solidFill>
              </a:rPr>
            </a:br>
            <a:r>
              <a:rPr lang="en-US" sz="4000" dirty="0">
                <a:solidFill>
                  <a:srgbClr val="FFFFFF"/>
                </a:solidFill>
              </a:rPr>
              <a:t>For my ever wandering heart.</a:t>
            </a:r>
          </a:p>
        </p:txBody>
      </p:sp>
      <p:pic>
        <p:nvPicPr>
          <p:cNvPr id="6" name="Picture 5"/>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856214273"/>
      </p:ext>
    </p:extLst>
  </p:cSld>
  <p:clrMapOvr>
    <a:masterClrMapping/>
  </p:clrMapOvr>
  <p:timing>
    <p:tnLst>
      <p:par>
        <p:cTn xmlns:p14="http://schemas.microsoft.com/office/powerpoint/2010/mai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sz="quarter" idx="13"/>
          </p:nvPr>
        </p:nvSpPr>
        <p:spPr>
          <a:xfrm>
            <a:off x="0" y="1600200"/>
            <a:ext cx="9144000" cy="4114800"/>
          </a:xfrm>
          <a:prstGeom prst="rect">
            <a:avLst/>
          </a:prstGeom>
        </p:spPr>
        <p:txBody>
          <a:bodyPr>
            <a:noAutofit/>
          </a:bodyPr>
          <a:lstStyle/>
          <a:p>
            <a:pPr algn="ctr">
              <a:buFontTx/>
              <a:buNone/>
            </a:pPr>
            <a:r>
              <a:rPr lang="en-US" sz="4000" dirty="0">
                <a:solidFill>
                  <a:srgbClr val="FFFFFF"/>
                </a:solidFill>
              </a:rPr>
              <a:t>Not because of who I am,</a:t>
            </a:r>
            <a:br>
              <a:rPr lang="en-US" sz="4000" dirty="0">
                <a:solidFill>
                  <a:srgbClr val="FFFFFF"/>
                </a:solidFill>
              </a:rPr>
            </a:br>
            <a:r>
              <a:rPr lang="en-US" sz="4000" spc="-150" dirty="0">
                <a:solidFill>
                  <a:srgbClr val="FFFFFF"/>
                </a:solidFill>
              </a:rPr>
              <a:t>But because of what you've done.</a:t>
            </a:r>
            <a:r>
              <a:rPr lang="en-US" sz="4000" dirty="0">
                <a:solidFill>
                  <a:srgbClr val="FFFFFF"/>
                </a:solidFill>
              </a:rPr>
              <a:t/>
            </a:r>
            <a:br>
              <a:rPr lang="en-US" sz="4000" dirty="0">
                <a:solidFill>
                  <a:srgbClr val="FFFFFF"/>
                </a:solidFill>
              </a:rPr>
            </a:br>
            <a:r>
              <a:rPr lang="en-US" sz="4000" dirty="0">
                <a:solidFill>
                  <a:srgbClr val="FFFFFF"/>
                </a:solidFill>
              </a:rPr>
              <a:t>Not because of what I've done,</a:t>
            </a:r>
            <a:br>
              <a:rPr lang="en-US" sz="4000" dirty="0">
                <a:solidFill>
                  <a:srgbClr val="FFFFFF"/>
                </a:solidFill>
              </a:rPr>
            </a:br>
            <a:r>
              <a:rPr lang="en-US" sz="4000" dirty="0">
                <a:solidFill>
                  <a:srgbClr val="FFFFFF"/>
                </a:solidFill>
              </a:rPr>
              <a:t>But because of who you are.</a:t>
            </a:r>
            <a:br>
              <a:rPr lang="en-US" sz="4000" dirty="0">
                <a:solidFill>
                  <a:srgbClr val="FFFFFF"/>
                </a:solidFill>
              </a:rPr>
            </a:br>
            <a:endParaRPr lang="en-US" sz="4000" dirty="0">
              <a:solidFill>
                <a:srgbClr val="FFFFFF"/>
              </a:solidFill>
            </a:endParaRPr>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484889403"/>
      </p:ext>
    </p:extLst>
  </p:cSld>
  <p:clrMapOvr>
    <a:masterClrMapping/>
  </p:clrMapOvr>
  <p:timing>
    <p:tnLst>
      <p:par>
        <p:cTn xmlns:p14="http://schemas.microsoft.com/office/powerpoint/2010/mai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sz="quarter" idx="13"/>
          </p:nvPr>
        </p:nvSpPr>
        <p:spPr>
          <a:xfrm>
            <a:off x="338806" y="1600200"/>
            <a:ext cx="8534400" cy="4114800"/>
          </a:xfrm>
          <a:prstGeom prst="rect">
            <a:avLst/>
          </a:prstGeom>
        </p:spPr>
        <p:txBody>
          <a:bodyPr>
            <a:normAutofit/>
          </a:bodyPr>
          <a:lstStyle/>
          <a:p>
            <a:pPr algn="ctr">
              <a:buFontTx/>
              <a:buNone/>
            </a:pPr>
            <a:r>
              <a:rPr lang="en-US" sz="4000" dirty="0">
                <a:solidFill>
                  <a:srgbClr val="FFFFFF"/>
                </a:solidFill>
              </a:rPr>
              <a:t>I am a flower quickly fading,</a:t>
            </a:r>
            <a:br>
              <a:rPr lang="en-US" sz="4000" dirty="0">
                <a:solidFill>
                  <a:srgbClr val="FFFFFF"/>
                </a:solidFill>
              </a:rPr>
            </a:br>
            <a:r>
              <a:rPr lang="en-US" sz="4000" spc="-150" dirty="0">
                <a:solidFill>
                  <a:srgbClr val="FFFFFF"/>
                </a:solidFill>
              </a:rPr>
              <a:t>Here today and gone tomorrow,</a:t>
            </a:r>
            <a:r>
              <a:rPr lang="en-US" sz="4000" dirty="0">
                <a:solidFill>
                  <a:srgbClr val="FFFFFF"/>
                </a:solidFill>
              </a:rPr>
              <a:t/>
            </a:r>
            <a:br>
              <a:rPr lang="en-US" sz="4000" dirty="0">
                <a:solidFill>
                  <a:srgbClr val="FFFFFF"/>
                </a:solidFill>
              </a:rPr>
            </a:br>
            <a:r>
              <a:rPr lang="en-US" sz="4000" dirty="0">
                <a:solidFill>
                  <a:srgbClr val="FFFFFF"/>
                </a:solidFill>
              </a:rPr>
              <a:t>A wave tossed in the ocean,</a:t>
            </a:r>
            <a:br>
              <a:rPr lang="en-US" sz="4000" dirty="0">
                <a:solidFill>
                  <a:srgbClr val="FFFFFF"/>
                </a:solidFill>
              </a:rPr>
            </a:br>
            <a:r>
              <a:rPr lang="en-US" sz="4000" dirty="0">
                <a:solidFill>
                  <a:srgbClr val="FFFFFF"/>
                </a:solidFill>
              </a:rPr>
              <a:t>A vapor in the wind.</a:t>
            </a:r>
            <a:br>
              <a:rPr lang="en-US" sz="4000" dirty="0">
                <a:solidFill>
                  <a:srgbClr val="FFFFFF"/>
                </a:solidFill>
              </a:rPr>
            </a:br>
            <a:endParaRPr lang="en-US" sz="4000" dirty="0">
              <a:solidFill>
                <a:srgbClr val="FFFFFF"/>
              </a:solidFill>
            </a:endParaRPr>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92100286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457200" y="1600200"/>
            <a:ext cx="8229600" cy="4525963"/>
          </a:xfrm>
          <a:prstGeom prst="rect">
            <a:avLst/>
          </a:prstGeom>
        </p:spPr>
        <p:txBody>
          <a:bodyPr>
            <a:normAutofit/>
          </a:bodyPr>
          <a:lstStyle/>
          <a:p>
            <a:pPr marL="0" indent="0" algn="ctr">
              <a:buNone/>
            </a:pPr>
            <a:r>
              <a:rPr lang="en-US" sz="4000" dirty="0"/>
              <a:t>Shout it all, </a:t>
            </a:r>
            <a:r>
              <a:rPr lang="en-US" sz="4000" dirty="0" smtClean="0"/>
              <a:t>                             Jesus </a:t>
            </a:r>
            <a:r>
              <a:rPr lang="en-US" sz="4000" dirty="0"/>
              <a:t>is alive</a:t>
            </a:r>
            <a:br>
              <a:rPr lang="en-US" sz="4000" dirty="0"/>
            </a:br>
            <a:r>
              <a:rPr lang="en-US" sz="4000" dirty="0"/>
              <a:t>He´s alive</a:t>
            </a:r>
          </a:p>
          <a:p>
            <a:endParaRPr lang="en-US" dirty="0"/>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410985316"/>
      </p:ext>
    </p:extLst>
  </p:cSld>
  <p:clrMapOvr>
    <a:masterClrMapping/>
  </p:clrMapOvr>
  <p:timing>
    <p:tnLst>
      <p:par>
        <p:cTn xmlns:p14="http://schemas.microsoft.com/office/powerpoint/2010/mai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sz="quarter" idx="13"/>
          </p:nvPr>
        </p:nvSpPr>
        <p:spPr>
          <a:xfrm>
            <a:off x="0" y="1600200"/>
            <a:ext cx="9144000" cy="4114800"/>
          </a:xfrm>
          <a:prstGeom prst="rect">
            <a:avLst/>
          </a:prstGeom>
        </p:spPr>
        <p:txBody>
          <a:bodyPr>
            <a:noAutofit/>
          </a:bodyPr>
          <a:lstStyle/>
          <a:p>
            <a:pPr algn="ctr">
              <a:buFontTx/>
              <a:buNone/>
            </a:pPr>
            <a:r>
              <a:rPr lang="en-US" sz="4000" dirty="0">
                <a:solidFill>
                  <a:srgbClr val="FFFFFF"/>
                </a:solidFill>
              </a:rPr>
              <a:t>Still you hear me when I'm calling,</a:t>
            </a:r>
            <a:br>
              <a:rPr lang="en-US" sz="4000" dirty="0">
                <a:solidFill>
                  <a:srgbClr val="FFFFFF"/>
                </a:solidFill>
              </a:rPr>
            </a:br>
            <a:r>
              <a:rPr lang="en-US" sz="4000" spc="-150" dirty="0">
                <a:solidFill>
                  <a:srgbClr val="FFFFFF"/>
                </a:solidFill>
              </a:rPr>
              <a:t>Lord, you catch me when I'm falling,</a:t>
            </a:r>
            <a:r>
              <a:rPr lang="en-US" sz="4000" dirty="0">
                <a:solidFill>
                  <a:srgbClr val="FFFFFF"/>
                </a:solidFill>
              </a:rPr>
              <a:t/>
            </a:r>
            <a:br>
              <a:rPr lang="en-US" sz="4000" dirty="0">
                <a:solidFill>
                  <a:srgbClr val="FFFFFF"/>
                </a:solidFill>
              </a:rPr>
            </a:br>
            <a:r>
              <a:rPr lang="en-US" sz="4000" dirty="0">
                <a:solidFill>
                  <a:srgbClr val="FFFFFF"/>
                </a:solidFill>
              </a:rPr>
              <a:t>And you've told me who I am.</a:t>
            </a:r>
            <a:br>
              <a:rPr lang="en-US" sz="4000" dirty="0">
                <a:solidFill>
                  <a:srgbClr val="FFFFFF"/>
                </a:solidFill>
              </a:rPr>
            </a:br>
            <a:r>
              <a:rPr lang="en-US" sz="4000" dirty="0">
                <a:solidFill>
                  <a:srgbClr val="FFFFFF"/>
                </a:solidFill>
              </a:rPr>
              <a:t>I am yours.</a:t>
            </a:r>
            <a:br>
              <a:rPr lang="en-US" sz="4000" dirty="0">
                <a:solidFill>
                  <a:srgbClr val="FFFFFF"/>
                </a:solidFill>
              </a:rPr>
            </a:br>
            <a:r>
              <a:rPr lang="en-US" sz="4000" dirty="0">
                <a:solidFill>
                  <a:srgbClr val="FFFFFF"/>
                </a:solidFill>
              </a:rPr>
              <a:t/>
            </a:r>
            <a:br>
              <a:rPr lang="en-US" sz="4000" dirty="0">
                <a:solidFill>
                  <a:srgbClr val="FFFFFF"/>
                </a:solidFill>
              </a:rPr>
            </a:br>
            <a:endParaRPr lang="en-US" sz="4000" dirty="0">
              <a:solidFill>
                <a:srgbClr val="FFFFFF"/>
              </a:solidFill>
            </a:endParaRPr>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3121044704"/>
      </p:ext>
    </p:extLst>
  </p:cSld>
  <p:clrMapOvr>
    <a:masterClrMapping/>
  </p:clrMapOvr>
  <p:timing>
    <p:tnLst>
      <p:par>
        <p:cTn xmlns:p14="http://schemas.microsoft.com/office/powerpoint/2010/mai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sz="quarter" idx="13"/>
          </p:nvPr>
        </p:nvSpPr>
        <p:spPr>
          <a:prstGeom prst="rect">
            <a:avLst/>
          </a:prstGeom>
        </p:spPr>
        <p:txBody>
          <a:bodyPr>
            <a:normAutofit/>
          </a:bodyPr>
          <a:lstStyle/>
          <a:p>
            <a:pPr algn="ctr">
              <a:buFontTx/>
              <a:buNone/>
            </a:pPr>
            <a:r>
              <a:rPr lang="en-US" sz="4000" dirty="0">
                <a:solidFill>
                  <a:srgbClr val="FFFFFF"/>
                </a:solidFill>
              </a:rPr>
              <a:t>Who am I? </a:t>
            </a:r>
            <a:br>
              <a:rPr lang="en-US" sz="4000" dirty="0">
                <a:solidFill>
                  <a:srgbClr val="FFFFFF"/>
                </a:solidFill>
              </a:rPr>
            </a:br>
            <a:r>
              <a:rPr lang="en-US" sz="4000" dirty="0">
                <a:solidFill>
                  <a:srgbClr val="FFFFFF"/>
                </a:solidFill>
              </a:rPr>
              <a:t>That the eyes that see my sin</a:t>
            </a:r>
            <a:br>
              <a:rPr lang="en-US" sz="4000" dirty="0">
                <a:solidFill>
                  <a:srgbClr val="FFFFFF"/>
                </a:solidFill>
              </a:rPr>
            </a:br>
            <a:r>
              <a:rPr lang="en-US" sz="4000" dirty="0">
                <a:solidFill>
                  <a:srgbClr val="FFFFFF"/>
                </a:solidFill>
              </a:rPr>
              <a:t>Would look on me with love</a:t>
            </a:r>
            <a:br>
              <a:rPr lang="en-US" sz="4000" dirty="0">
                <a:solidFill>
                  <a:srgbClr val="FFFFFF"/>
                </a:solidFill>
              </a:rPr>
            </a:br>
            <a:r>
              <a:rPr lang="en-US" sz="4000" dirty="0">
                <a:solidFill>
                  <a:srgbClr val="FFFFFF"/>
                </a:solidFill>
              </a:rPr>
              <a:t>And watch me rise again.</a:t>
            </a:r>
            <a:br>
              <a:rPr lang="en-US" sz="4000" dirty="0">
                <a:solidFill>
                  <a:srgbClr val="FFFFFF"/>
                </a:solidFill>
              </a:rPr>
            </a:br>
            <a:endParaRPr lang="en-US" sz="4000" dirty="0">
              <a:solidFill>
                <a:srgbClr val="FFFFFF"/>
              </a:solidFill>
            </a:endParaRPr>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564931205"/>
      </p:ext>
    </p:extLst>
  </p:cSld>
  <p:clrMapOvr>
    <a:masterClrMapping/>
  </p:clrMapOvr>
  <p:timing>
    <p:tnLst>
      <p:par>
        <p:cTn xmlns:p14="http://schemas.microsoft.com/office/powerpoint/2010/mai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sz="quarter" idx="13"/>
          </p:nvPr>
        </p:nvSpPr>
        <p:spPr>
          <a:xfrm>
            <a:off x="0" y="1600200"/>
            <a:ext cx="9144000" cy="4114800"/>
          </a:xfrm>
          <a:prstGeom prst="rect">
            <a:avLst/>
          </a:prstGeom>
        </p:spPr>
        <p:txBody>
          <a:bodyPr>
            <a:noAutofit/>
          </a:bodyPr>
          <a:lstStyle/>
          <a:p>
            <a:pPr algn="ctr">
              <a:buFontTx/>
              <a:buNone/>
            </a:pPr>
            <a:r>
              <a:rPr lang="en-US" sz="4000" dirty="0">
                <a:solidFill>
                  <a:srgbClr val="FFFFFF"/>
                </a:solidFill>
              </a:rPr>
              <a:t>Who am I? </a:t>
            </a:r>
            <a:br>
              <a:rPr lang="en-US" sz="4000" dirty="0">
                <a:solidFill>
                  <a:srgbClr val="FFFFFF"/>
                </a:solidFill>
              </a:rPr>
            </a:br>
            <a:r>
              <a:rPr lang="en-US" sz="4000" spc="-150" dirty="0">
                <a:solidFill>
                  <a:srgbClr val="FFFFFF"/>
                </a:solidFill>
              </a:rPr>
              <a:t>That the voice that calmed the sea,</a:t>
            </a:r>
            <a:r>
              <a:rPr lang="en-US" sz="4000" dirty="0">
                <a:solidFill>
                  <a:srgbClr val="FFFFFF"/>
                </a:solidFill>
              </a:rPr>
              <a:t/>
            </a:r>
            <a:br>
              <a:rPr lang="en-US" sz="4000" dirty="0">
                <a:solidFill>
                  <a:srgbClr val="FFFFFF"/>
                </a:solidFill>
              </a:rPr>
            </a:br>
            <a:r>
              <a:rPr lang="en-US" sz="4000" dirty="0">
                <a:solidFill>
                  <a:srgbClr val="FFFFFF"/>
                </a:solidFill>
              </a:rPr>
              <a:t>Would call out through the rain,</a:t>
            </a:r>
            <a:br>
              <a:rPr lang="en-US" sz="4000" dirty="0">
                <a:solidFill>
                  <a:srgbClr val="FFFFFF"/>
                </a:solidFill>
              </a:rPr>
            </a:br>
            <a:r>
              <a:rPr lang="en-US" sz="4000" dirty="0">
                <a:solidFill>
                  <a:srgbClr val="FFFFFF"/>
                </a:solidFill>
              </a:rPr>
              <a:t>And calm the storm in me.</a:t>
            </a:r>
            <a:br>
              <a:rPr lang="en-US" sz="4000" dirty="0">
                <a:solidFill>
                  <a:srgbClr val="FFFFFF"/>
                </a:solidFill>
              </a:rPr>
            </a:br>
            <a:endParaRPr lang="en-US" sz="4000" dirty="0">
              <a:solidFill>
                <a:srgbClr val="FFFFFF"/>
              </a:solidFill>
            </a:endParaRPr>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4253123033"/>
      </p:ext>
    </p:extLst>
  </p:cSld>
  <p:clrMapOvr>
    <a:masterClrMapping/>
  </p:clrMapOvr>
  <p:timing>
    <p:tnLst>
      <p:par>
        <p:cTn xmlns:p14="http://schemas.microsoft.com/office/powerpoint/2010/mai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sz="quarter" idx="13"/>
          </p:nvPr>
        </p:nvSpPr>
        <p:spPr>
          <a:xfrm>
            <a:off x="0" y="1600200"/>
            <a:ext cx="9144000" cy="4114800"/>
          </a:xfrm>
          <a:prstGeom prst="rect">
            <a:avLst/>
          </a:prstGeom>
        </p:spPr>
        <p:txBody>
          <a:bodyPr>
            <a:normAutofit/>
          </a:bodyPr>
          <a:lstStyle/>
          <a:p>
            <a:pPr algn="ctr">
              <a:buFontTx/>
              <a:buNone/>
            </a:pPr>
            <a:r>
              <a:rPr lang="en-US" sz="4000" dirty="0">
                <a:solidFill>
                  <a:srgbClr val="FFFFFF"/>
                </a:solidFill>
              </a:rPr>
              <a:t>Not because of who I am,</a:t>
            </a:r>
            <a:br>
              <a:rPr lang="en-US" sz="4000" dirty="0">
                <a:solidFill>
                  <a:srgbClr val="FFFFFF"/>
                </a:solidFill>
              </a:rPr>
            </a:br>
            <a:r>
              <a:rPr lang="en-US" sz="4000" spc="-150" dirty="0">
                <a:solidFill>
                  <a:srgbClr val="FFFFFF"/>
                </a:solidFill>
              </a:rPr>
              <a:t>But because of what you've done.</a:t>
            </a:r>
            <a:r>
              <a:rPr lang="en-US" sz="4000" dirty="0">
                <a:solidFill>
                  <a:srgbClr val="FFFFFF"/>
                </a:solidFill>
              </a:rPr>
              <a:t/>
            </a:r>
            <a:br>
              <a:rPr lang="en-US" sz="4000" dirty="0">
                <a:solidFill>
                  <a:srgbClr val="FFFFFF"/>
                </a:solidFill>
              </a:rPr>
            </a:br>
            <a:r>
              <a:rPr lang="en-US" sz="4000" dirty="0">
                <a:solidFill>
                  <a:srgbClr val="FFFFFF"/>
                </a:solidFill>
              </a:rPr>
              <a:t>Not because of what I've done,</a:t>
            </a:r>
            <a:br>
              <a:rPr lang="en-US" sz="4000" dirty="0">
                <a:solidFill>
                  <a:srgbClr val="FFFFFF"/>
                </a:solidFill>
              </a:rPr>
            </a:br>
            <a:r>
              <a:rPr lang="en-US" sz="4000" dirty="0">
                <a:solidFill>
                  <a:srgbClr val="FFFFFF"/>
                </a:solidFill>
              </a:rPr>
              <a:t>But because of who you are</a:t>
            </a:r>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1103377997"/>
      </p:ext>
    </p:extLst>
  </p:cSld>
  <p:clrMapOvr>
    <a:masterClrMapping/>
  </p:clrMapOvr>
  <p:timing>
    <p:tnLst>
      <p:par>
        <p:cTn xmlns:p14="http://schemas.microsoft.com/office/powerpoint/2010/mai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sz="quarter" idx="13"/>
          </p:nvPr>
        </p:nvSpPr>
        <p:spPr>
          <a:xfrm>
            <a:off x="0" y="1600200"/>
            <a:ext cx="9144000" cy="4114800"/>
          </a:xfrm>
          <a:prstGeom prst="rect">
            <a:avLst/>
          </a:prstGeom>
        </p:spPr>
        <p:txBody>
          <a:bodyPr>
            <a:normAutofit/>
          </a:bodyPr>
          <a:lstStyle/>
          <a:p>
            <a:pPr algn="ctr">
              <a:buFontTx/>
              <a:buNone/>
            </a:pPr>
            <a:r>
              <a:rPr lang="en-US" sz="4000" dirty="0">
                <a:solidFill>
                  <a:srgbClr val="FFFFFF"/>
                </a:solidFill>
              </a:rPr>
              <a:t>I am a flower quickly fading,</a:t>
            </a:r>
            <a:br>
              <a:rPr lang="en-US" sz="4000" dirty="0">
                <a:solidFill>
                  <a:srgbClr val="FFFFFF"/>
                </a:solidFill>
              </a:rPr>
            </a:br>
            <a:r>
              <a:rPr lang="en-US" sz="4000" dirty="0">
                <a:solidFill>
                  <a:srgbClr val="FFFFFF"/>
                </a:solidFill>
              </a:rPr>
              <a:t>Here today and gone tomorrow,</a:t>
            </a:r>
            <a:br>
              <a:rPr lang="en-US" sz="4000" dirty="0">
                <a:solidFill>
                  <a:srgbClr val="FFFFFF"/>
                </a:solidFill>
              </a:rPr>
            </a:br>
            <a:r>
              <a:rPr lang="en-US" sz="4000" dirty="0">
                <a:solidFill>
                  <a:srgbClr val="FFFFFF"/>
                </a:solidFill>
              </a:rPr>
              <a:t>A wave tossed in the ocean,</a:t>
            </a:r>
            <a:br>
              <a:rPr lang="en-US" sz="4000" dirty="0">
                <a:solidFill>
                  <a:srgbClr val="FFFFFF"/>
                </a:solidFill>
              </a:rPr>
            </a:br>
            <a:r>
              <a:rPr lang="en-US" sz="4000" dirty="0">
                <a:solidFill>
                  <a:srgbClr val="FFFFFF"/>
                </a:solidFill>
              </a:rPr>
              <a:t>A vapor in the wind.</a:t>
            </a:r>
            <a:br>
              <a:rPr lang="en-US" sz="4000" dirty="0">
                <a:solidFill>
                  <a:srgbClr val="FFFFFF"/>
                </a:solidFill>
              </a:rPr>
            </a:br>
            <a:endParaRPr lang="en-US" sz="4000" dirty="0">
              <a:solidFill>
                <a:srgbClr val="FFFFFF"/>
              </a:solidFill>
            </a:endParaRPr>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1297641820"/>
      </p:ext>
    </p:extLst>
  </p:cSld>
  <p:clrMapOvr>
    <a:masterClrMapping/>
  </p:clrMapOvr>
  <p:timing>
    <p:tnLst>
      <p:par>
        <p:cTn xmlns:p14="http://schemas.microsoft.com/office/powerpoint/2010/mai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sz="quarter" idx="13"/>
          </p:nvPr>
        </p:nvSpPr>
        <p:spPr>
          <a:xfrm>
            <a:off x="0" y="1600200"/>
            <a:ext cx="9144000" cy="4114800"/>
          </a:xfrm>
          <a:prstGeom prst="rect">
            <a:avLst/>
          </a:prstGeom>
        </p:spPr>
        <p:txBody>
          <a:bodyPr>
            <a:noAutofit/>
          </a:bodyPr>
          <a:lstStyle/>
          <a:p>
            <a:pPr algn="ctr">
              <a:buFontTx/>
              <a:buNone/>
            </a:pPr>
            <a:r>
              <a:rPr lang="en-US" sz="4000" dirty="0">
                <a:solidFill>
                  <a:srgbClr val="FFFFFF"/>
                </a:solidFill>
              </a:rPr>
              <a:t>Still you hear me when I'm calling,</a:t>
            </a:r>
            <a:br>
              <a:rPr lang="en-US" sz="4000" dirty="0">
                <a:solidFill>
                  <a:srgbClr val="FFFFFF"/>
                </a:solidFill>
              </a:rPr>
            </a:br>
            <a:r>
              <a:rPr lang="en-US" sz="4000" spc="-150" dirty="0">
                <a:solidFill>
                  <a:srgbClr val="FFFFFF"/>
                </a:solidFill>
              </a:rPr>
              <a:t>Lord, you catch me when I'm falling,</a:t>
            </a:r>
            <a:r>
              <a:rPr lang="en-US" sz="4000" dirty="0">
                <a:solidFill>
                  <a:srgbClr val="FFFFFF"/>
                </a:solidFill>
              </a:rPr>
              <a:t/>
            </a:r>
            <a:br>
              <a:rPr lang="en-US" sz="4000" dirty="0">
                <a:solidFill>
                  <a:srgbClr val="FFFFFF"/>
                </a:solidFill>
              </a:rPr>
            </a:br>
            <a:r>
              <a:rPr lang="en-US" sz="4000" dirty="0">
                <a:solidFill>
                  <a:srgbClr val="FFFFFF"/>
                </a:solidFill>
              </a:rPr>
              <a:t>And you've told me who I am.</a:t>
            </a:r>
            <a:br>
              <a:rPr lang="en-US" sz="4000" dirty="0">
                <a:solidFill>
                  <a:srgbClr val="FFFFFF"/>
                </a:solidFill>
              </a:rPr>
            </a:br>
            <a:r>
              <a:rPr lang="en-US" sz="4000" dirty="0">
                <a:solidFill>
                  <a:srgbClr val="FFFFFF"/>
                </a:solidFill>
              </a:rPr>
              <a:t>I am yours.</a:t>
            </a:r>
            <a:br>
              <a:rPr lang="en-US" sz="4000" dirty="0">
                <a:solidFill>
                  <a:srgbClr val="FFFFFF"/>
                </a:solidFill>
              </a:rPr>
            </a:br>
            <a:r>
              <a:rPr lang="en-US" sz="4000" dirty="0">
                <a:solidFill>
                  <a:srgbClr val="FFFFFF"/>
                </a:solidFill>
              </a:rPr>
              <a:t/>
            </a:r>
            <a:br>
              <a:rPr lang="en-US" sz="4000" dirty="0">
                <a:solidFill>
                  <a:srgbClr val="FFFFFF"/>
                </a:solidFill>
              </a:rPr>
            </a:br>
            <a:endParaRPr lang="en-US" sz="4000" dirty="0">
              <a:solidFill>
                <a:srgbClr val="FFFFFF"/>
              </a:solidFill>
            </a:endParaRPr>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593670867"/>
      </p:ext>
    </p:extLst>
  </p:cSld>
  <p:clrMapOvr>
    <a:masterClrMapping/>
  </p:clrMapOvr>
  <p:timing>
    <p:tnLst>
      <p:par>
        <p:cTn xmlns:p14="http://schemas.microsoft.com/office/powerpoint/2010/mai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sz="quarter" idx="13"/>
          </p:nvPr>
        </p:nvSpPr>
        <p:spPr>
          <a:xfrm>
            <a:off x="0" y="1600200"/>
            <a:ext cx="9144000" cy="4114800"/>
          </a:xfrm>
          <a:prstGeom prst="rect">
            <a:avLst/>
          </a:prstGeom>
        </p:spPr>
        <p:txBody>
          <a:bodyPr>
            <a:normAutofit/>
          </a:bodyPr>
          <a:lstStyle/>
          <a:p>
            <a:pPr algn="ctr">
              <a:buFontTx/>
              <a:buNone/>
            </a:pPr>
            <a:r>
              <a:rPr lang="en-US" sz="4000" dirty="0">
                <a:solidFill>
                  <a:srgbClr val="FFFFFF"/>
                </a:solidFill>
              </a:rPr>
              <a:t>I am a flower quickly fading,</a:t>
            </a:r>
            <a:br>
              <a:rPr lang="en-US" sz="4000" dirty="0">
                <a:solidFill>
                  <a:srgbClr val="FFFFFF"/>
                </a:solidFill>
              </a:rPr>
            </a:br>
            <a:r>
              <a:rPr lang="en-US" sz="4000" dirty="0">
                <a:solidFill>
                  <a:srgbClr val="FFFFFF"/>
                </a:solidFill>
              </a:rPr>
              <a:t>Here today and gone tomorrow,</a:t>
            </a:r>
            <a:br>
              <a:rPr lang="en-US" sz="4000" dirty="0">
                <a:solidFill>
                  <a:srgbClr val="FFFFFF"/>
                </a:solidFill>
              </a:rPr>
            </a:br>
            <a:r>
              <a:rPr lang="en-US" sz="4000" dirty="0">
                <a:solidFill>
                  <a:srgbClr val="FFFFFF"/>
                </a:solidFill>
              </a:rPr>
              <a:t>A wave tossed in the ocean,</a:t>
            </a:r>
            <a:br>
              <a:rPr lang="en-US" sz="4000" dirty="0">
                <a:solidFill>
                  <a:srgbClr val="FFFFFF"/>
                </a:solidFill>
              </a:rPr>
            </a:br>
            <a:r>
              <a:rPr lang="en-US" sz="4000" dirty="0">
                <a:solidFill>
                  <a:srgbClr val="FFFFFF"/>
                </a:solidFill>
              </a:rPr>
              <a:t>A vapor in the wind.</a:t>
            </a:r>
            <a:br>
              <a:rPr lang="en-US" sz="4000" dirty="0">
                <a:solidFill>
                  <a:srgbClr val="FFFFFF"/>
                </a:solidFill>
              </a:rPr>
            </a:br>
            <a:endParaRPr lang="en-US" sz="4000" dirty="0">
              <a:solidFill>
                <a:srgbClr val="FFFFFF"/>
              </a:solidFill>
            </a:endParaRPr>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067846776"/>
      </p:ext>
    </p:extLst>
  </p:cSld>
  <p:clrMapOvr>
    <a:masterClrMapping/>
  </p:clrMapOvr>
  <p:timing>
    <p:tnLst>
      <p:par>
        <p:cTn xmlns:p14="http://schemas.microsoft.com/office/powerpoint/2010/mai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sz="quarter" idx="13"/>
          </p:nvPr>
        </p:nvSpPr>
        <p:spPr>
          <a:xfrm>
            <a:off x="0" y="1600200"/>
            <a:ext cx="9144000" cy="4114800"/>
          </a:xfrm>
          <a:prstGeom prst="rect">
            <a:avLst/>
          </a:prstGeom>
        </p:spPr>
        <p:txBody>
          <a:bodyPr>
            <a:noAutofit/>
          </a:bodyPr>
          <a:lstStyle/>
          <a:p>
            <a:pPr algn="ctr">
              <a:buFontTx/>
              <a:buNone/>
            </a:pPr>
            <a:r>
              <a:rPr lang="en-US" sz="4000" dirty="0">
                <a:solidFill>
                  <a:srgbClr val="FFFFFF"/>
                </a:solidFill>
              </a:rPr>
              <a:t>Still you hear me when I'm calling,</a:t>
            </a:r>
            <a:br>
              <a:rPr lang="en-US" sz="4000" dirty="0">
                <a:solidFill>
                  <a:srgbClr val="FFFFFF"/>
                </a:solidFill>
              </a:rPr>
            </a:br>
            <a:r>
              <a:rPr lang="en-US" sz="4000" spc="-150" dirty="0">
                <a:solidFill>
                  <a:srgbClr val="FFFFFF"/>
                </a:solidFill>
              </a:rPr>
              <a:t>Lord, you catch me when I'm falling,</a:t>
            </a:r>
            <a:r>
              <a:rPr lang="en-US" sz="4000" dirty="0">
                <a:solidFill>
                  <a:srgbClr val="FFFFFF"/>
                </a:solidFill>
              </a:rPr>
              <a:t/>
            </a:r>
            <a:br>
              <a:rPr lang="en-US" sz="4000" dirty="0">
                <a:solidFill>
                  <a:srgbClr val="FFFFFF"/>
                </a:solidFill>
              </a:rPr>
            </a:br>
            <a:r>
              <a:rPr lang="en-US" sz="4000" dirty="0">
                <a:solidFill>
                  <a:srgbClr val="FFFFFF"/>
                </a:solidFill>
              </a:rPr>
              <a:t>And you've told me who I am.</a:t>
            </a:r>
            <a:br>
              <a:rPr lang="en-US" sz="4000" dirty="0">
                <a:solidFill>
                  <a:srgbClr val="FFFFFF"/>
                </a:solidFill>
              </a:rPr>
            </a:br>
            <a:r>
              <a:rPr lang="en-US" sz="4000" dirty="0">
                <a:solidFill>
                  <a:srgbClr val="FFFFFF"/>
                </a:solidFill>
              </a:rPr>
              <a:t>I am yours.</a:t>
            </a:r>
            <a:br>
              <a:rPr lang="en-US" sz="4000" dirty="0">
                <a:solidFill>
                  <a:srgbClr val="FFFFFF"/>
                </a:solidFill>
              </a:rPr>
            </a:br>
            <a:r>
              <a:rPr lang="en-US" sz="4000" dirty="0">
                <a:solidFill>
                  <a:srgbClr val="FFFFFF"/>
                </a:solidFill>
              </a:rPr>
              <a:t/>
            </a:r>
            <a:br>
              <a:rPr lang="en-US" sz="4000" dirty="0">
                <a:solidFill>
                  <a:srgbClr val="FFFFFF"/>
                </a:solidFill>
              </a:rPr>
            </a:br>
            <a:endParaRPr lang="en-US" sz="4000" dirty="0">
              <a:solidFill>
                <a:srgbClr val="FFFFFF"/>
              </a:solidFill>
            </a:endParaRPr>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1484548639"/>
      </p:ext>
    </p:extLst>
  </p:cSld>
  <p:clrMapOvr>
    <a:masterClrMapping/>
  </p:clrMapOvr>
  <p:timing>
    <p:tnLst>
      <p:par>
        <p:cTn xmlns:p14="http://schemas.microsoft.com/office/powerpoint/2010/mai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sz="quarter" idx="13"/>
          </p:nvPr>
        </p:nvSpPr>
        <p:spPr>
          <a:prstGeom prst="rect">
            <a:avLst/>
          </a:prstGeom>
        </p:spPr>
        <p:txBody>
          <a:bodyPr>
            <a:normAutofit/>
          </a:bodyPr>
          <a:lstStyle/>
          <a:p>
            <a:pPr algn="ctr">
              <a:buFontTx/>
              <a:buNone/>
            </a:pPr>
            <a:r>
              <a:rPr lang="en-US" altLang="ko-KR" sz="4000" dirty="0" smtClean="0">
                <a:solidFill>
                  <a:srgbClr val="FFFFFF"/>
                </a:solidFill>
                <a:ea typeface="Century Gothic"/>
              </a:rPr>
              <a:t>I </a:t>
            </a:r>
            <a:r>
              <a:rPr lang="en-US" altLang="ko-KR" sz="4000" dirty="0">
                <a:solidFill>
                  <a:srgbClr val="FFFFFF"/>
                </a:solidFill>
                <a:ea typeface="Century Gothic"/>
              </a:rPr>
              <a:t>am Yours</a:t>
            </a:r>
            <a:endParaRPr lang="en-US" sz="4000" dirty="0">
              <a:solidFill>
                <a:srgbClr val="FFFFFF"/>
              </a:solidFill>
            </a:endParaRPr>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329567917"/>
      </p:ext>
    </p:extLst>
  </p:cSld>
  <p:clrMapOvr>
    <a:masterClrMapping/>
  </p:clrMapOvr>
  <p:timing>
    <p:tnLst>
      <p:par>
        <p:cTn xmlns:p14="http://schemas.microsoft.com/office/powerpoint/2010/mai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391135373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457200" y="1600200"/>
            <a:ext cx="8229600" cy="4525963"/>
          </a:xfrm>
          <a:prstGeom prst="rect">
            <a:avLst/>
          </a:prstGeom>
        </p:spPr>
        <p:txBody>
          <a:bodyPr>
            <a:normAutofit/>
          </a:bodyPr>
          <a:lstStyle/>
          <a:p>
            <a:pPr marL="0" indent="0" algn="ctr">
              <a:buNone/>
            </a:pPr>
            <a:r>
              <a:rPr lang="en-US" sz="4000" dirty="0" smtClean="0"/>
              <a:t>Oh </a:t>
            </a:r>
            <a:r>
              <a:rPr lang="en-US" sz="4000" dirty="0"/>
              <a:t>happy day, happy day</a:t>
            </a:r>
            <a:br>
              <a:rPr lang="en-US" sz="4000" dirty="0"/>
            </a:br>
            <a:r>
              <a:rPr lang="en-US" sz="4000" dirty="0"/>
              <a:t>You washed my sin away</a:t>
            </a:r>
            <a:br>
              <a:rPr lang="en-US" sz="4000" dirty="0"/>
            </a:br>
            <a:endParaRPr lang="en-US" sz="4000" dirty="0"/>
          </a:p>
          <a:p>
            <a:pPr marL="0" indent="0" algn="ctr">
              <a:buNone/>
            </a:pPr>
            <a:endParaRPr lang="en-US" sz="4000" dirty="0"/>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1458906663"/>
      </p:ext>
    </p:extLst>
  </p:cSld>
  <p:clrMapOvr>
    <a:masterClrMapping/>
  </p:clrMapOvr>
  <p:timing>
    <p:tnLst>
      <p:par>
        <p:cTn xmlns:p14="http://schemas.microsoft.com/office/powerpoint/2010/mai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152400" y="0"/>
            <a:ext cx="8686800" cy="2624667"/>
          </a:xfrm>
        </p:spPr>
        <p:txBody>
          <a:bodyPr/>
          <a:lstStyle/>
          <a:p>
            <a:r>
              <a:rPr lang="en-US" altLang="ko-KR" sz="8000" b="1" dirty="0">
                <a:effectLst>
                  <a:outerShdw blurRad="38100" dist="38100" dir="2700000" algn="tl">
                    <a:srgbClr val="000000">
                      <a:alpha val="43137"/>
                    </a:srgbClr>
                  </a:outerShdw>
                </a:effectLst>
                <a:latin typeface="GeosansLight"/>
                <a:cs typeface="GeosansLight"/>
              </a:rPr>
              <a:t>The Happy Song</a:t>
            </a:r>
            <a:endParaRPr lang="en-US" sz="8000" b="1" dirty="0">
              <a:solidFill>
                <a:schemeClr val="accent2">
                  <a:lumMod val="60000"/>
                  <a:lumOff val="40000"/>
                </a:schemeClr>
              </a:solidFill>
              <a:effectLst>
                <a:outerShdw blurRad="38100" dist="38100" dir="2700000" algn="tl">
                  <a:srgbClr val="000000">
                    <a:alpha val="43137"/>
                  </a:srgbClr>
                </a:outerShdw>
              </a:effectLst>
              <a:latin typeface="GeosansLight"/>
              <a:cs typeface="GeosansLight"/>
            </a:endParaRPr>
          </a:p>
        </p:txBody>
      </p:sp>
      <p:sp>
        <p:nvSpPr>
          <p:cNvPr id="34819" name="Rectangle 3"/>
          <p:cNvSpPr>
            <a:spLocks noGrp="1" noChangeArrowheads="1"/>
          </p:cNvSpPr>
          <p:nvPr>
            <p:ph type="subTitle" idx="1"/>
          </p:nvPr>
        </p:nvSpPr>
        <p:spPr>
          <a:xfrm>
            <a:off x="1371600" y="4108450"/>
            <a:ext cx="6400800" cy="1752600"/>
          </a:xfrm>
        </p:spPr>
        <p:txBody>
          <a:bodyPr>
            <a:normAutofit/>
          </a:bodyPr>
          <a:lstStyle/>
          <a:p>
            <a:r>
              <a:rPr lang="en-US" altLang="ko-KR" sz="1800" dirty="0">
                <a:solidFill>
                  <a:srgbClr val="FFFFFF"/>
                </a:solidFill>
                <a:effectLst>
                  <a:outerShdw blurRad="38100" dist="38100" dir="2700000" algn="tl">
                    <a:srgbClr val="000000">
                      <a:alpha val="43137"/>
                    </a:srgbClr>
                  </a:outerShdw>
                </a:effectLst>
              </a:rPr>
              <a:t>“Delirious?”</a:t>
            </a:r>
            <a:endParaRPr lang="en-US" sz="1800" dirty="0">
              <a:solidFill>
                <a:srgbClr val="FFFFFF"/>
              </a:solidFill>
              <a:effectLst>
                <a:outerShdw blurRad="38100" dist="38100" dir="2700000" algn="tl">
                  <a:srgbClr val="000000">
                    <a:alpha val="43137"/>
                  </a:srgbClr>
                </a:outerShdw>
              </a:effectLst>
            </a:endParaRPr>
          </a:p>
        </p:txBody>
      </p:sp>
    </p:spTree>
  </p:cSld>
  <p:clrMapOvr>
    <a:masterClrMapping/>
  </p:clrMapOvr>
  <p:transition xmlns:p14="http://schemas.microsoft.com/office/powerpoint/2010/main" spd="slow">
    <p:randomBar/>
  </p:transition>
  <p:timing>
    <p:tnLst>
      <p:par>
        <p:cTn xmlns:p14="http://schemas.microsoft.com/office/powerpoint/2010/mai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228600" y="228600"/>
            <a:ext cx="7634817" cy="2308324"/>
          </a:xfrm>
          <a:prstGeom prst="rect">
            <a:avLst/>
          </a:prstGeom>
          <a:solidFill>
            <a:srgbClr val="00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3600" b="1" dirty="0">
                <a:solidFill>
                  <a:srgbClr val="FFFF00"/>
                </a:solidFill>
                <a:effectLst>
                  <a:outerShdw blurRad="38100" dist="38100" dir="2700000" algn="tl">
                    <a:srgbClr val="000000"/>
                  </a:outerShdw>
                </a:effectLst>
                <a:ea typeface="새굴림" charset="0"/>
                <a:cs typeface="새굴림" charset="0"/>
              </a:rPr>
              <a:t>Oh I could sing unending songs</a:t>
            </a:r>
            <a:endParaRPr lang="en-US" altLang="ko-KR" sz="3600" b="1" dirty="0">
              <a:solidFill>
                <a:srgbClr val="FFFF00"/>
              </a:solidFill>
              <a:effectLst>
                <a:outerShdw blurRad="38100" dist="38100" dir="2700000" algn="tl">
                  <a:srgbClr val="000000"/>
                </a:outerShdw>
              </a:effectLst>
              <a:ea typeface="굴림" charset="0"/>
              <a:cs typeface="굴림" charset="0"/>
            </a:endParaRPr>
          </a:p>
          <a:p>
            <a:r>
              <a:rPr lang="en-US" sz="3600" b="1" dirty="0">
                <a:solidFill>
                  <a:srgbClr val="FFFF00"/>
                </a:solidFill>
                <a:effectLst>
                  <a:outerShdw blurRad="38100" dist="38100" dir="2700000" algn="tl">
                    <a:srgbClr val="000000"/>
                  </a:outerShdw>
                </a:effectLst>
                <a:ea typeface="새굴림" charset="0"/>
                <a:cs typeface="새굴림" charset="0"/>
              </a:rPr>
              <a:t>Of how You saved my soul</a:t>
            </a:r>
            <a:endParaRPr lang="en-US" altLang="ko-KR" sz="3600" b="1" dirty="0">
              <a:solidFill>
                <a:srgbClr val="FFFF00"/>
              </a:solidFill>
              <a:effectLst>
                <a:outerShdw blurRad="38100" dist="38100" dir="2700000" algn="tl">
                  <a:srgbClr val="000000"/>
                </a:outerShdw>
              </a:effectLst>
              <a:ea typeface="굴림" charset="0"/>
              <a:cs typeface="굴림" charset="0"/>
            </a:endParaRPr>
          </a:p>
          <a:p>
            <a:r>
              <a:rPr lang="en-US" sz="3600" b="1" spc="-150" dirty="0">
                <a:solidFill>
                  <a:srgbClr val="FFFF00"/>
                </a:solidFill>
                <a:effectLst>
                  <a:outerShdw blurRad="38100" dist="38100" dir="2700000" algn="tl">
                    <a:srgbClr val="000000"/>
                  </a:outerShdw>
                </a:effectLst>
                <a:ea typeface="새굴림" charset="0"/>
                <a:cs typeface="새굴림" charset="0"/>
              </a:rPr>
              <a:t>Well I could dance a thousand miles</a:t>
            </a:r>
            <a:endParaRPr lang="en-US" altLang="ko-KR" sz="3600" b="1" spc="-150" dirty="0">
              <a:solidFill>
                <a:srgbClr val="FFFF00"/>
              </a:solidFill>
              <a:effectLst>
                <a:outerShdw blurRad="38100" dist="38100" dir="2700000" algn="tl">
                  <a:srgbClr val="000000"/>
                </a:outerShdw>
              </a:effectLst>
              <a:ea typeface="굴림" charset="0"/>
              <a:cs typeface="굴림" charset="0"/>
            </a:endParaRPr>
          </a:p>
          <a:p>
            <a:r>
              <a:rPr lang="en-US" sz="3600" b="1" dirty="0">
                <a:solidFill>
                  <a:srgbClr val="FFFF00"/>
                </a:solidFill>
                <a:effectLst>
                  <a:outerShdw blurRad="38100" dist="38100" dir="2700000" algn="tl">
                    <a:srgbClr val="000000"/>
                  </a:outerShdw>
                </a:effectLst>
                <a:ea typeface="새굴림" charset="0"/>
                <a:cs typeface="새굴림" charset="0"/>
              </a:rPr>
              <a:t>Because of Your great love</a:t>
            </a:r>
          </a:p>
        </p:txBody>
      </p:sp>
      <p:pic>
        <p:nvPicPr>
          <p:cNvPr id="3" name="Picture 2"/>
          <p:cNvPicPr>
            <a:picLocks noChangeAspect="1"/>
          </p:cNvPicPr>
          <p:nvPr/>
        </p:nvPicPr>
        <p:blipFill>
          <a:blip r:embed="rId4">
            <a:alphaModFix amt="50000"/>
          </a:blip>
          <a:stretch>
            <a:fillRect/>
          </a:stretch>
        </p:blipFill>
        <p:spPr>
          <a:xfrm>
            <a:off x="6898217" y="5997712"/>
            <a:ext cx="1788583" cy="765038"/>
          </a:xfrm>
          <a:prstGeom prst="rect">
            <a:avLst/>
          </a:prstGeom>
        </p:spPr>
      </p:pic>
    </p:spTree>
  </p:cSld>
  <p:clrMapOvr>
    <a:masterClrMapping/>
  </p:clrMapOvr>
  <p:transition xmlns:p14="http://schemas.microsoft.com/office/powerpoint/2010/main">
    <p:cover dir="u"/>
  </p:transition>
  <p:timing>
    <p:tnLst>
      <p:par>
        <p:cTn xmlns:p14="http://schemas.microsoft.com/office/powerpoint/2010/mai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body" idx="4294967295"/>
          </p:nvPr>
        </p:nvSpPr>
        <p:spPr>
          <a:xfrm>
            <a:off x="0" y="0"/>
            <a:ext cx="9144000" cy="6126163"/>
          </a:xfrm>
          <a:prstGeom prst="rect">
            <a:avLst/>
          </a:prstGeom>
        </p:spPr>
        <p:txBody>
          <a:bodyPr/>
          <a:lstStyle/>
          <a:p>
            <a:pPr algn="ctr">
              <a:spcBef>
                <a:spcPct val="0"/>
              </a:spcBef>
              <a:buFontTx/>
              <a:buNone/>
            </a:pPr>
            <a:r>
              <a:rPr lang="en-US" altLang="ko-KR" sz="3600" b="1" dirty="0">
                <a:solidFill>
                  <a:schemeClr val="bg1"/>
                </a:solidFill>
                <a:effectLst>
                  <a:outerShdw blurRad="38100" dist="38100" dir="2700000" algn="tl">
                    <a:srgbClr val="000000">
                      <a:alpha val="43137"/>
                    </a:srgbClr>
                  </a:outerShdw>
                </a:effectLst>
              </a:rPr>
              <a:t>   </a:t>
            </a:r>
            <a:r>
              <a:rPr lang="en-US" sz="3600" b="1" dirty="0">
                <a:solidFill>
                  <a:schemeClr val="bg1"/>
                </a:solidFill>
                <a:effectLst>
                  <a:outerShdw blurRad="38100" dist="38100" dir="2700000" algn="tl">
                    <a:srgbClr val="000000">
                      <a:alpha val="43137"/>
                    </a:srgbClr>
                  </a:outerShdw>
                </a:effectLst>
              </a:rPr>
              <a:t>My heart is bursting Lord</a:t>
            </a:r>
            <a:br>
              <a:rPr lang="en-US" sz="3600" b="1" dirty="0">
                <a:solidFill>
                  <a:schemeClr val="bg1"/>
                </a:solidFill>
                <a:effectLst>
                  <a:outerShdw blurRad="38100" dist="38100" dir="2700000" algn="tl">
                    <a:srgbClr val="000000">
                      <a:alpha val="43137"/>
                    </a:srgbClr>
                  </a:outerShdw>
                </a:effectLst>
              </a:rPr>
            </a:br>
            <a:r>
              <a:rPr lang="en-US" sz="3600" b="1" dirty="0">
                <a:solidFill>
                  <a:schemeClr val="bg1"/>
                </a:solidFill>
                <a:effectLst>
                  <a:outerShdw blurRad="38100" dist="38100" dir="2700000" algn="tl">
                    <a:srgbClr val="000000">
                      <a:alpha val="43137"/>
                    </a:srgbClr>
                  </a:outerShdw>
                </a:effectLst>
              </a:rPr>
              <a:t>To tell of all You've done</a:t>
            </a:r>
            <a:br>
              <a:rPr lang="en-US" sz="3600" b="1" dirty="0">
                <a:solidFill>
                  <a:schemeClr val="bg1"/>
                </a:solidFill>
                <a:effectLst>
                  <a:outerShdw blurRad="38100" dist="38100" dir="2700000" algn="tl">
                    <a:srgbClr val="000000">
                      <a:alpha val="43137"/>
                    </a:srgbClr>
                  </a:outerShdw>
                </a:effectLst>
              </a:rPr>
            </a:br>
            <a:r>
              <a:rPr lang="en-US" sz="3600" b="1" dirty="0">
                <a:solidFill>
                  <a:schemeClr val="bg1"/>
                </a:solidFill>
                <a:effectLst>
                  <a:outerShdw blurRad="38100" dist="38100" dir="2700000" algn="tl">
                    <a:srgbClr val="000000">
                      <a:alpha val="43137"/>
                    </a:srgbClr>
                  </a:outerShdw>
                </a:effectLst>
              </a:rPr>
              <a:t>Of how You've changed my life, </a:t>
            </a:r>
            <a:endParaRPr lang="en-US" altLang="ko-KR" sz="3600" b="1" dirty="0">
              <a:solidFill>
                <a:schemeClr val="bg1"/>
              </a:solidFill>
              <a:effectLst>
                <a:outerShdw blurRad="38100" dist="38100" dir="2700000" algn="tl">
                  <a:srgbClr val="000000">
                    <a:alpha val="43137"/>
                  </a:srgbClr>
                </a:outerShdw>
              </a:effectLst>
            </a:endParaRPr>
          </a:p>
          <a:p>
            <a:pPr algn="ctr">
              <a:lnSpc>
                <a:spcPct val="80000"/>
              </a:lnSpc>
              <a:spcBef>
                <a:spcPct val="0"/>
              </a:spcBef>
              <a:buFontTx/>
              <a:buNone/>
            </a:pPr>
            <a:r>
              <a:rPr lang="en-US" altLang="ko-KR" sz="3600" b="1" dirty="0">
                <a:solidFill>
                  <a:schemeClr val="bg1"/>
                </a:solidFill>
                <a:effectLst>
                  <a:outerShdw blurRad="38100" dist="38100" dir="2700000" algn="tl">
                    <a:srgbClr val="000000">
                      <a:alpha val="43137"/>
                    </a:srgbClr>
                  </a:outerShdw>
                </a:effectLst>
              </a:rPr>
              <a:t>   </a:t>
            </a:r>
            <a:r>
              <a:rPr lang="en-US" sz="3600" b="1" dirty="0">
                <a:solidFill>
                  <a:schemeClr val="bg1"/>
                </a:solidFill>
                <a:effectLst>
                  <a:outerShdw blurRad="38100" dist="38100" dir="2700000" algn="tl">
                    <a:srgbClr val="000000">
                      <a:alpha val="43137"/>
                    </a:srgbClr>
                  </a:outerShdw>
                </a:effectLst>
              </a:rPr>
              <a:t>and wiped away the past </a:t>
            </a:r>
          </a:p>
        </p:txBody>
      </p:sp>
      <p:pic>
        <p:nvPicPr>
          <p:cNvPr id="389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40000">
            <a:off x="152400" y="3200399"/>
            <a:ext cx="3886200" cy="259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xmlns:p14="http://schemas.microsoft.com/office/powerpoint/2010/main" spd="slow">
    <p:newsflash/>
  </p:transition>
  <p:timing>
    <p:tnLst>
      <p:par>
        <p:cTn xmlns:p14="http://schemas.microsoft.com/office/powerpoint/2010/mai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body" idx="4294967295"/>
          </p:nvPr>
        </p:nvSpPr>
        <p:spPr>
          <a:xfrm>
            <a:off x="1458383" y="636587"/>
            <a:ext cx="7228417" cy="6126163"/>
          </a:xfrm>
          <a:prstGeom prst="rect">
            <a:avLst/>
          </a:prstGeom>
        </p:spPr>
        <p:txBody>
          <a:bodyPr>
            <a:normAutofit/>
          </a:bodyPr>
          <a:lstStyle/>
          <a:p>
            <a:pPr algn="r">
              <a:spcBef>
                <a:spcPct val="0"/>
              </a:spcBef>
              <a:buFontTx/>
              <a:buNone/>
            </a:pPr>
            <a:r>
              <a:rPr lang="en-US" altLang="ko-KR" sz="3600" b="1" dirty="0">
                <a:solidFill>
                  <a:srgbClr val="FFFF00"/>
                </a:solidFill>
                <a:effectLst>
                  <a:outerShdw blurRad="38100" dist="38100" dir="2700000" algn="tl">
                    <a:srgbClr val="000000">
                      <a:alpha val="43137"/>
                    </a:srgbClr>
                  </a:outerShdw>
                </a:effectLst>
              </a:rPr>
              <a:t>   </a:t>
            </a:r>
            <a:r>
              <a:rPr lang="en-US" sz="3600" b="1" dirty="0">
                <a:solidFill>
                  <a:srgbClr val="FFFF00"/>
                </a:solidFill>
                <a:effectLst>
                  <a:outerShdw blurRad="38100" dist="38100" dir="2700000" algn="tl">
                    <a:srgbClr val="000000">
                      <a:alpha val="43137"/>
                    </a:srgbClr>
                  </a:outerShdw>
                </a:effectLst>
              </a:rPr>
              <a:t>Oh I </a:t>
            </a:r>
            <a:r>
              <a:rPr lang="en-US" sz="3600" b="1" dirty="0" err="1">
                <a:solidFill>
                  <a:srgbClr val="FFFF00"/>
                </a:solidFill>
                <a:effectLst>
                  <a:outerShdw blurRad="38100" dist="38100" dir="2700000" algn="tl">
                    <a:srgbClr val="000000">
                      <a:alpha val="43137"/>
                    </a:srgbClr>
                  </a:outerShdw>
                </a:effectLst>
              </a:rPr>
              <a:t>wanna</a:t>
            </a:r>
            <a:r>
              <a:rPr lang="en-US" sz="3600" b="1" dirty="0">
                <a:solidFill>
                  <a:srgbClr val="FFFF00"/>
                </a:solidFill>
                <a:effectLst>
                  <a:outerShdw blurRad="38100" dist="38100" dir="2700000" algn="tl">
                    <a:srgbClr val="000000">
                      <a:alpha val="43137"/>
                    </a:srgbClr>
                  </a:outerShdw>
                </a:effectLst>
              </a:rPr>
              <a:t> shout it out</a:t>
            </a:r>
            <a:br>
              <a:rPr lang="en-US" sz="3600" b="1" dirty="0">
                <a:solidFill>
                  <a:srgbClr val="FFFF00"/>
                </a:solidFill>
                <a:effectLst>
                  <a:outerShdw blurRad="38100" dist="38100" dir="2700000" algn="tl">
                    <a:srgbClr val="000000">
                      <a:alpha val="43137"/>
                    </a:srgbClr>
                  </a:outerShdw>
                </a:effectLst>
              </a:rPr>
            </a:br>
            <a:r>
              <a:rPr lang="en-US" sz="3600" b="1" dirty="0">
                <a:solidFill>
                  <a:srgbClr val="FFFF00"/>
                </a:solidFill>
                <a:effectLst>
                  <a:outerShdw blurRad="38100" dist="38100" dir="2700000" algn="tl">
                    <a:srgbClr val="000000">
                      <a:alpha val="43137"/>
                    </a:srgbClr>
                  </a:outerShdw>
                </a:effectLst>
              </a:rPr>
              <a:t>From every roof top sing</a:t>
            </a:r>
            <a:br>
              <a:rPr lang="en-US" sz="3600" b="1" dirty="0">
                <a:solidFill>
                  <a:srgbClr val="FFFF00"/>
                </a:solidFill>
                <a:effectLst>
                  <a:outerShdw blurRad="38100" dist="38100" dir="2700000" algn="tl">
                    <a:srgbClr val="000000">
                      <a:alpha val="43137"/>
                    </a:srgbClr>
                  </a:outerShdw>
                </a:effectLst>
              </a:rPr>
            </a:br>
            <a:r>
              <a:rPr lang="en-US" sz="3600" b="1" dirty="0">
                <a:solidFill>
                  <a:srgbClr val="FFFF00"/>
                </a:solidFill>
                <a:effectLst>
                  <a:outerShdw blurRad="38100" dist="38100" dir="2700000" algn="tl">
                    <a:srgbClr val="000000">
                      <a:alpha val="43137"/>
                    </a:srgbClr>
                  </a:outerShdw>
                </a:effectLst>
              </a:rPr>
              <a:t>For now I know that God is </a:t>
            </a:r>
            <a:endParaRPr lang="en-US" altLang="ko-KR" sz="3600" b="1" dirty="0">
              <a:solidFill>
                <a:srgbClr val="FFFF00"/>
              </a:solidFill>
              <a:effectLst>
                <a:outerShdw blurRad="38100" dist="38100" dir="2700000" algn="tl">
                  <a:srgbClr val="000000">
                    <a:alpha val="43137"/>
                  </a:srgbClr>
                </a:outerShdw>
              </a:effectLst>
            </a:endParaRPr>
          </a:p>
          <a:p>
            <a:pPr algn="r">
              <a:spcBef>
                <a:spcPct val="0"/>
              </a:spcBef>
              <a:spcAft>
                <a:spcPts val="0"/>
              </a:spcAft>
              <a:buFontTx/>
              <a:buNone/>
            </a:pPr>
            <a:r>
              <a:rPr lang="en-US" altLang="ko-KR" sz="3600" b="1" dirty="0">
                <a:solidFill>
                  <a:srgbClr val="FFFF00"/>
                </a:solidFill>
                <a:effectLst>
                  <a:outerShdw blurRad="38100" dist="38100" dir="2700000" algn="tl">
                    <a:srgbClr val="000000">
                      <a:alpha val="43137"/>
                    </a:srgbClr>
                  </a:outerShdw>
                </a:effectLst>
              </a:rPr>
              <a:t>   </a:t>
            </a:r>
            <a:r>
              <a:rPr lang="en-US" sz="3600" b="1" dirty="0">
                <a:solidFill>
                  <a:srgbClr val="FFFF00"/>
                </a:solidFill>
                <a:effectLst>
                  <a:outerShdw blurRad="38100" dist="38100" dir="2700000" algn="tl">
                    <a:srgbClr val="000000">
                      <a:alpha val="43137"/>
                    </a:srgbClr>
                  </a:outerShdw>
                </a:effectLst>
              </a:rPr>
              <a:t>for me not against me</a:t>
            </a:r>
            <a:r>
              <a:rPr lang="en-US" altLang="ko-KR" sz="3600" b="1" dirty="0">
                <a:solidFill>
                  <a:srgbClr val="FFFF00"/>
                </a:solidFill>
                <a:effectLst>
                  <a:outerShdw blurRad="38100" dist="38100" dir="2700000" algn="tl">
                    <a:srgbClr val="000000">
                      <a:alpha val="43137"/>
                    </a:srgbClr>
                  </a:outerShdw>
                </a:effectLst>
              </a:rPr>
              <a:t>!</a:t>
            </a:r>
            <a:endParaRPr lang="en-US" sz="3600" b="1" dirty="0">
              <a:solidFill>
                <a:srgbClr val="FFFF00"/>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4">
            <a:alphaModFix amt="50000"/>
          </a:blip>
          <a:stretch>
            <a:fillRect/>
          </a:stretch>
        </p:blipFill>
        <p:spPr>
          <a:xfrm>
            <a:off x="6898217" y="5997712"/>
            <a:ext cx="1788583" cy="765038"/>
          </a:xfrm>
          <a:prstGeom prst="rect">
            <a:avLst/>
          </a:prstGeom>
        </p:spPr>
      </p:pic>
    </p:spTree>
  </p:cSld>
  <p:clrMapOvr>
    <a:masterClrMapping/>
  </p:clrMapOvr>
  <p:transition xmlns:p14="http://schemas.microsoft.com/office/powerpoint/2010/main" spd="med">
    <p:zoom/>
  </p:transition>
  <p:timing>
    <p:tnLst>
      <p:par>
        <p:cTn xmlns:p14="http://schemas.microsoft.com/office/powerpoint/2010/mai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2327436" y="0"/>
            <a:ext cx="6816564" cy="2062103"/>
          </a:xfrm>
          <a:prstGeom prst="rect">
            <a:avLst/>
          </a:prstGeom>
          <a:solidFill>
            <a:srgbClr val="00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3200" b="1" dirty="0">
                <a:solidFill>
                  <a:srgbClr val="FFFF00"/>
                </a:solidFill>
                <a:effectLst>
                  <a:outerShdw blurRad="38100" dist="38100" dir="2700000" algn="tl">
                    <a:srgbClr val="000000">
                      <a:alpha val="43137"/>
                    </a:srgbClr>
                  </a:outerShdw>
                </a:effectLst>
                <a:ea typeface="새굴림" charset="0"/>
                <a:cs typeface="새굴림" charset="0"/>
              </a:rPr>
              <a:t>Oh I could sing unending songs</a:t>
            </a:r>
            <a:endParaRPr lang="en-US" altLang="ko-KR" sz="3200" b="1" dirty="0">
              <a:solidFill>
                <a:srgbClr val="FFFF00"/>
              </a:solidFill>
              <a:effectLst>
                <a:outerShdw blurRad="38100" dist="38100" dir="2700000" algn="tl">
                  <a:srgbClr val="000000">
                    <a:alpha val="43137"/>
                  </a:srgbClr>
                </a:outerShdw>
              </a:effectLst>
              <a:ea typeface="굴림" charset="0"/>
              <a:cs typeface="굴림" charset="0"/>
            </a:endParaRPr>
          </a:p>
          <a:p>
            <a:r>
              <a:rPr lang="en-US" sz="3200" b="1" dirty="0">
                <a:solidFill>
                  <a:srgbClr val="FFFF00"/>
                </a:solidFill>
                <a:effectLst>
                  <a:outerShdw blurRad="38100" dist="38100" dir="2700000" algn="tl">
                    <a:srgbClr val="000000">
                      <a:alpha val="43137"/>
                    </a:srgbClr>
                  </a:outerShdw>
                </a:effectLst>
                <a:ea typeface="새굴림" charset="0"/>
                <a:cs typeface="새굴림" charset="0"/>
              </a:rPr>
              <a:t>Of how You saved my soul</a:t>
            </a:r>
            <a:endParaRPr lang="en-US" altLang="ko-KR" sz="3200" b="1" dirty="0">
              <a:solidFill>
                <a:srgbClr val="FFFF00"/>
              </a:solidFill>
              <a:effectLst>
                <a:outerShdw blurRad="38100" dist="38100" dir="2700000" algn="tl">
                  <a:srgbClr val="000000">
                    <a:alpha val="43137"/>
                  </a:srgbClr>
                </a:outerShdw>
              </a:effectLst>
              <a:ea typeface="굴림" charset="0"/>
              <a:cs typeface="굴림" charset="0"/>
            </a:endParaRPr>
          </a:p>
          <a:p>
            <a:r>
              <a:rPr lang="en-US" sz="3200" b="1" spc="-150" dirty="0">
                <a:solidFill>
                  <a:srgbClr val="FFFF00"/>
                </a:solidFill>
                <a:effectLst>
                  <a:outerShdw blurRad="38100" dist="38100" dir="2700000" algn="tl">
                    <a:srgbClr val="000000">
                      <a:alpha val="43137"/>
                    </a:srgbClr>
                  </a:outerShdw>
                </a:effectLst>
                <a:ea typeface="새굴림" charset="0"/>
                <a:cs typeface="새굴림" charset="0"/>
              </a:rPr>
              <a:t>Well I could dance a thousand miles</a:t>
            </a:r>
            <a:endParaRPr lang="en-US" altLang="ko-KR" sz="3200" b="1" spc="-150" dirty="0">
              <a:solidFill>
                <a:srgbClr val="FFFF00"/>
              </a:solidFill>
              <a:effectLst>
                <a:outerShdw blurRad="38100" dist="38100" dir="2700000" algn="tl">
                  <a:srgbClr val="000000">
                    <a:alpha val="43137"/>
                  </a:srgbClr>
                </a:outerShdw>
              </a:effectLst>
              <a:ea typeface="굴림" charset="0"/>
              <a:cs typeface="굴림" charset="0"/>
            </a:endParaRPr>
          </a:p>
          <a:p>
            <a:r>
              <a:rPr lang="en-US" sz="3200" b="1" dirty="0">
                <a:solidFill>
                  <a:srgbClr val="FFFF00"/>
                </a:solidFill>
                <a:effectLst>
                  <a:outerShdw blurRad="38100" dist="38100" dir="2700000" algn="tl">
                    <a:srgbClr val="000000">
                      <a:alpha val="43137"/>
                    </a:srgbClr>
                  </a:outerShdw>
                </a:effectLst>
                <a:ea typeface="새굴림" charset="0"/>
                <a:cs typeface="새굴림" charset="0"/>
              </a:rPr>
              <a:t>Because of Your great love</a:t>
            </a:r>
          </a:p>
        </p:txBody>
      </p:sp>
      <p:pic>
        <p:nvPicPr>
          <p:cNvPr id="3" name="Picture 2"/>
          <p:cNvPicPr>
            <a:picLocks noChangeAspect="1"/>
          </p:cNvPicPr>
          <p:nvPr/>
        </p:nvPicPr>
        <p:blipFill>
          <a:blip r:embed="rId4">
            <a:alphaModFix amt="50000"/>
          </a:blip>
          <a:stretch>
            <a:fillRect/>
          </a:stretch>
        </p:blipFill>
        <p:spPr>
          <a:xfrm>
            <a:off x="6898217" y="5997712"/>
            <a:ext cx="1788583" cy="765038"/>
          </a:xfrm>
          <a:prstGeom prst="rect">
            <a:avLst/>
          </a:prstGeom>
        </p:spPr>
      </p:pic>
    </p:spTree>
  </p:cSld>
  <p:clrMapOvr>
    <a:masterClrMapping/>
  </p:clrMapOvr>
  <p:transition xmlns:p14="http://schemas.microsoft.com/office/powerpoint/2010/main" spd="med">
    <p:diamond/>
  </p:transition>
  <p:timing>
    <p:tnLst>
      <p:par>
        <p:cTn xmlns:p14="http://schemas.microsoft.com/office/powerpoint/2010/mai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showMasterSp="0">
  <p:cSld>
    <p:bg>
      <p:bgPr>
        <a:solidFill>
          <a:srgbClr val="FFFF00"/>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body" idx="4294967295"/>
          </p:nvPr>
        </p:nvSpPr>
        <p:spPr>
          <a:xfrm>
            <a:off x="0" y="636587"/>
            <a:ext cx="9144000" cy="6126163"/>
          </a:xfrm>
          <a:prstGeom prst="rect">
            <a:avLst/>
          </a:prstGeom>
        </p:spPr>
        <p:txBody>
          <a:bodyPr/>
          <a:lstStyle/>
          <a:p>
            <a:pPr algn="ctr">
              <a:buFontTx/>
              <a:buNone/>
            </a:pPr>
            <a:r>
              <a:rPr lang="en-US" altLang="ko-KR" sz="6600" b="1" dirty="0">
                <a:solidFill>
                  <a:schemeClr val="bg1"/>
                </a:solidFill>
                <a:effectLst>
                  <a:outerShdw blurRad="38100" dist="38100" dir="2700000" algn="tl">
                    <a:srgbClr val="000000">
                      <a:alpha val="43137"/>
                    </a:srgbClr>
                  </a:outerShdw>
                </a:effectLst>
              </a:rPr>
              <a:t>Everybody dance!</a:t>
            </a:r>
            <a:endParaRPr lang="en-US" sz="6600" b="1" dirty="0">
              <a:solidFill>
                <a:schemeClr val="bg1"/>
              </a:solidFill>
              <a:effectLst>
                <a:outerShdw blurRad="38100" dist="38100" dir="2700000" algn="tl">
                  <a:srgbClr val="000000">
                    <a:alpha val="43137"/>
                  </a:srgbClr>
                </a:outerShdw>
              </a:effectLst>
            </a:endParaRPr>
          </a:p>
        </p:txBody>
      </p:sp>
      <p:pic>
        <p:nvPicPr>
          <p:cNvPr id="45059" name="Picture 3" descr="d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83820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slow">
    <p:circle/>
  </p:transition>
  <p:timing>
    <p:tnLst>
      <p:par>
        <p:cTn xmlns:p14="http://schemas.microsoft.com/office/powerpoint/2010/mai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body" idx="4294967295"/>
          </p:nvPr>
        </p:nvSpPr>
        <p:spPr>
          <a:xfrm>
            <a:off x="0" y="0"/>
            <a:ext cx="9144000" cy="6126163"/>
          </a:xfrm>
          <a:prstGeom prst="rect">
            <a:avLst/>
          </a:prstGeom>
        </p:spPr>
        <p:txBody>
          <a:bodyPr>
            <a:normAutofit/>
          </a:bodyPr>
          <a:lstStyle/>
          <a:p>
            <a:pPr>
              <a:spcBef>
                <a:spcPct val="0"/>
              </a:spcBef>
              <a:buFontTx/>
              <a:buNone/>
            </a:pPr>
            <a:r>
              <a:rPr lang="en-US" sz="3600" b="1" dirty="0">
                <a:solidFill>
                  <a:schemeClr val="bg1"/>
                </a:solidFill>
                <a:effectLst>
                  <a:outerShdw blurRad="38100" dist="38100" dir="2700000" algn="tl">
                    <a:srgbClr val="000000">
                      <a:alpha val="43137"/>
                    </a:srgbClr>
                  </a:outerShdw>
                </a:effectLst>
              </a:rPr>
              <a:t>My heart is bursting Lord</a:t>
            </a:r>
            <a:endParaRPr lang="en-US" altLang="ko-KR" sz="3600" b="1" dirty="0">
              <a:solidFill>
                <a:schemeClr val="bg1"/>
              </a:solidFill>
              <a:effectLst>
                <a:outerShdw blurRad="38100" dist="38100" dir="2700000" algn="tl">
                  <a:srgbClr val="000000">
                    <a:alpha val="43137"/>
                  </a:srgbClr>
                </a:outerShdw>
              </a:effectLst>
            </a:endParaRPr>
          </a:p>
          <a:p>
            <a:pPr>
              <a:spcBef>
                <a:spcPct val="0"/>
              </a:spcBef>
              <a:buFontTx/>
              <a:buNone/>
            </a:pPr>
            <a:r>
              <a:rPr lang="en-US" altLang="ko-KR" sz="3600" b="1" dirty="0">
                <a:solidFill>
                  <a:schemeClr val="bg1"/>
                </a:solidFill>
                <a:effectLst>
                  <a:outerShdw blurRad="38100" dist="38100" dir="2700000" algn="tl">
                    <a:srgbClr val="000000">
                      <a:alpha val="43137"/>
                    </a:srgbClr>
                  </a:outerShdw>
                </a:effectLst>
              </a:rPr>
              <a:t>t</a:t>
            </a:r>
            <a:r>
              <a:rPr lang="en-US" sz="3600" b="1" dirty="0">
                <a:solidFill>
                  <a:schemeClr val="bg1"/>
                </a:solidFill>
                <a:effectLst>
                  <a:outerShdw blurRad="38100" dist="38100" dir="2700000" algn="tl">
                    <a:srgbClr val="000000">
                      <a:alpha val="43137"/>
                    </a:srgbClr>
                  </a:outerShdw>
                </a:effectLst>
              </a:rPr>
              <a:t>o tell of all You've done</a:t>
            </a:r>
            <a:endParaRPr lang="en-US" altLang="ko-KR" sz="3600" b="1" dirty="0">
              <a:solidFill>
                <a:schemeClr val="bg1"/>
              </a:solidFill>
              <a:effectLst>
                <a:outerShdw blurRad="38100" dist="38100" dir="2700000" algn="tl">
                  <a:srgbClr val="000000">
                    <a:alpha val="43137"/>
                  </a:srgbClr>
                </a:outerShdw>
              </a:effectLst>
            </a:endParaRPr>
          </a:p>
          <a:p>
            <a:pPr>
              <a:spcBef>
                <a:spcPct val="0"/>
              </a:spcBef>
              <a:buFontTx/>
              <a:buNone/>
            </a:pPr>
            <a:r>
              <a:rPr lang="en-US" sz="3600" b="1" dirty="0">
                <a:solidFill>
                  <a:schemeClr val="bg1"/>
                </a:solidFill>
                <a:effectLst>
                  <a:outerShdw blurRad="38100" dist="38100" dir="2700000" algn="tl">
                    <a:srgbClr val="000000">
                      <a:alpha val="43137"/>
                    </a:srgbClr>
                  </a:outerShdw>
                </a:effectLst>
              </a:rPr>
              <a:t>Of how You've </a:t>
            </a:r>
            <a:endParaRPr lang="en-US" sz="3600" b="1" dirty="0" smtClean="0">
              <a:solidFill>
                <a:schemeClr val="bg1"/>
              </a:solidFill>
              <a:effectLst>
                <a:outerShdw blurRad="38100" dist="38100" dir="2700000" algn="tl">
                  <a:srgbClr val="000000">
                    <a:alpha val="43137"/>
                  </a:srgbClr>
                </a:outerShdw>
              </a:effectLst>
            </a:endParaRPr>
          </a:p>
          <a:p>
            <a:pPr>
              <a:spcBef>
                <a:spcPct val="0"/>
              </a:spcBef>
              <a:buFontTx/>
              <a:buNone/>
            </a:pPr>
            <a:r>
              <a:rPr lang="en-US" sz="3600" b="1" dirty="0" smtClean="0">
                <a:solidFill>
                  <a:schemeClr val="bg1"/>
                </a:solidFill>
                <a:effectLst>
                  <a:outerShdw blurRad="38100" dist="38100" dir="2700000" algn="tl">
                    <a:srgbClr val="000000">
                      <a:alpha val="43137"/>
                    </a:srgbClr>
                  </a:outerShdw>
                </a:effectLst>
              </a:rPr>
              <a:t>changed </a:t>
            </a:r>
            <a:r>
              <a:rPr lang="en-US" sz="3600" b="1" dirty="0">
                <a:solidFill>
                  <a:schemeClr val="bg1"/>
                </a:solidFill>
                <a:effectLst>
                  <a:outerShdw blurRad="38100" dist="38100" dir="2700000" algn="tl">
                    <a:srgbClr val="000000">
                      <a:alpha val="43137"/>
                    </a:srgbClr>
                  </a:outerShdw>
                </a:effectLst>
              </a:rPr>
              <a:t>my life, </a:t>
            </a:r>
            <a:endParaRPr lang="en-US" altLang="ko-KR" sz="3600" b="1" dirty="0">
              <a:solidFill>
                <a:schemeClr val="bg1"/>
              </a:solidFill>
              <a:effectLst>
                <a:outerShdw blurRad="38100" dist="38100" dir="2700000" algn="tl">
                  <a:srgbClr val="000000">
                    <a:alpha val="43137"/>
                  </a:srgbClr>
                </a:outerShdw>
              </a:effectLst>
            </a:endParaRPr>
          </a:p>
          <a:p>
            <a:pPr>
              <a:spcBef>
                <a:spcPct val="0"/>
              </a:spcBef>
              <a:buFontTx/>
              <a:buNone/>
            </a:pPr>
            <a:r>
              <a:rPr lang="en-US" sz="3600" b="1" dirty="0">
                <a:solidFill>
                  <a:schemeClr val="bg1"/>
                </a:solidFill>
                <a:effectLst>
                  <a:outerShdw blurRad="38100" dist="38100" dir="2700000" algn="tl">
                    <a:srgbClr val="000000">
                      <a:alpha val="43137"/>
                    </a:srgbClr>
                  </a:outerShdw>
                </a:effectLst>
              </a:rPr>
              <a:t>and wiped </a:t>
            </a:r>
            <a:endParaRPr lang="en-US" sz="3600" b="1" dirty="0" smtClean="0">
              <a:solidFill>
                <a:schemeClr val="bg1"/>
              </a:solidFill>
              <a:effectLst>
                <a:outerShdw blurRad="38100" dist="38100" dir="2700000" algn="tl">
                  <a:srgbClr val="000000">
                    <a:alpha val="43137"/>
                  </a:srgbClr>
                </a:outerShdw>
              </a:effectLst>
            </a:endParaRPr>
          </a:p>
          <a:p>
            <a:pPr>
              <a:spcBef>
                <a:spcPct val="0"/>
              </a:spcBef>
              <a:buFontTx/>
              <a:buNone/>
            </a:pPr>
            <a:r>
              <a:rPr lang="en-US" sz="3600" b="1" dirty="0" smtClean="0">
                <a:solidFill>
                  <a:schemeClr val="bg1"/>
                </a:solidFill>
                <a:effectLst>
                  <a:outerShdw blurRad="38100" dist="38100" dir="2700000" algn="tl">
                    <a:srgbClr val="000000">
                      <a:alpha val="43137"/>
                    </a:srgbClr>
                  </a:outerShdw>
                </a:effectLst>
              </a:rPr>
              <a:t>away </a:t>
            </a:r>
            <a:r>
              <a:rPr lang="en-US" sz="3600" b="1" dirty="0">
                <a:solidFill>
                  <a:schemeClr val="bg1"/>
                </a:solidFill>
                <a:effectLst>
                  <a:outerShdw blurRad="38100" dist="38100" dir="2700000" algn="tl">
                    <a:srgbClr val="000000">
                      <a:alpha val="43137"/>
                    </a:srgbClr>
                  </a:outerShdw>
                </a:effectLst>
              </a:rPr>
              <a:t>the past </a:t>
            </a:r>
            <a:endParaRPr lang="en-US" altLang="ko-KR" sz="3600" b="1" dirty="0">
              <a:solidFill>
                <a:schemeClr val="bg1"/>
              </a:solidFill>
              <a:effectLst>
                <a:outerShdw blurRad="38100" dist="38100" dir="2700000" algn="tl">
                  <a:srgbClr val="000000">
                    <a:alpha val="43137"/>
                  </a:srgbClr>
                </a:outerShdw>
              </a:effectLst>
            </a:endParaRPr>
          </a:p>
          <a:p>
            <a:pPr>
              <a:spcBef>
                <a:spcPct val="0"/>
              </a:spcBef>
              <a:buFontTx/>
              <a:buNone/>
            </a:pPr>
            <a:endParaRPr lang="en-US" sz="3600" b="1" dirty="0">
              <a:solidFill>
                <a:schemeClr val="bg1"/>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4">
            <a:alphaModFix amt="50000"/>
          </a:blip>
          <a:stretch>
            <a:fillRect/>
          </a:stretch>
        </p:blipFill>
        <p:spPr>
          <a:xfrm>
            <a:off x="6898217" y="5997712"/>
            <a:ext cx="1788583" cy="765038"/>
          </a:xfrm>
          <a:prstGeom prst="rect">
            <a:avLst/>
          </a:prstGeom>
        </p:spPr>
      </p:pic>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showMasterSp="0">
  <p:cSld>
    <p:bg>
      <p:bgPr>
        <a:solidFill>
          <a:srgbClr val="FFFF00"/>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body" idx="4294967295"/>
          </p:nvPr>
        </p:nvSpPr>
        <p:spPr>
          <a:xfrm>
            <a:off x="1295400" y="0"/>
            <a:ext cx="7391400" cy="6126163"/>
          </a:xfrm>
          <a:prstGeom prst="rect">
            <a:avLst/>
          </a:prstGeom>
        </p:spPr>
        <p:txBody>
          <a:bodyPr>
            <a:normAutofit/>
          </a:bodyPr>
          <a:lstStyle/>
          <a:p>
            <a:pPr>
              <a:spcBef>
                <a:spcPct val="0"/>
              </a:spcBef>
              <a:buFontTx/>
              <a:buNone/>
            </a:pPr>
            <a:r>
              <a:rPr lang="en-US" altLang="ko-KR" sz="3600" b="1" dirty="0">
                <a:solidFill>
                  <a:schemeClr val="bg1"/>
                </a:solidFill>
                <a:effectLst>
                  <a:outerShdw blurRad="38100" dist="38100" dir="2700000" algn="tl">
                    <a:srgbClr val="000000">
                      <a:alpha val="43137"/>
                    </a:srgbClr>
                  </a:outerShdw>
                </a:effectLst>
              </a:rPr>
              <a:t>  </a:t>
            </a:r>
            <a:r>
              <a:rPr lang="en-US" altLang="ko-KR" sz="3600" b="1" dirty="0" smtClean="0">
                <a:solidFill>
                  <a:schemeClr val="bg1"/>
                </a:solidFill>
                <a:effectLst>
                  <a:outerShdw blurRad="38100" dist="38100" dir="2700000" algn="tl">
                    <a:srgbClr val="000000">
                      <a:alpha val="43137"/>
                    </a:srgbClr>
                  </a:outerShdw>
                </a:effectLst>
              </a:rPr>
              <a:t> </a:t>
            </a:r>
            <a:r>
              <a:rPr lang="en-US" sz="3600" b="1" dirty="0" smtClean="0">
                <a:solidFill>
                  <a:schemeClr val="bg1"/>
                </a:solidFill>
                <a:effectLst>
                  <a:outerShdw blurRad="38100" dist="38100" dir="2700000" algn="tl">
                    <a:srgbClr val="000000">
                      <a:alpha val="43137"/>
                    </a:srgbClr>
                  </a:outerShdw>
                </a:effectLst>
              </a:rPr>
              <a:t>Oh </a:t>
            </a:r>
            <a:r>
              <a:rPr lang="en-US" sz="3600" b="1" dirty="0">
                <a:solidFill>
                  <a:schemeClr val="bg1"/>
                </a:solidFill>
                <a:effectLst>
                  <a:outerShdw blurRad="38100" dist="38100" dir="2700000" algn="tl">
                    <a:srgbClr val="000000">
                      <a:alpha val="43137"/>
                    </a:srgbClr>
                  </a:outerShdw>
                </a:effectLst>
              </a:rPr>
              <a:t>I </a:t>
            </a:r>
            <a:r>
              <a:rPr lang="en-US" sz="3600" b="1" dirty="0" err="1">
                <a:solidFill>
                  <a:schemeClr val="bg1"/>
                </a:solidFill>
                <a:effectLst>
                  <a:outerShdw blurRad="38100" dist="38100" dir="2700000" algn="tl">
                    <a:srgbClr val="000000">
                      <a:alpha val="43137"/>
                    </a:srgbClr>
                  </a:outerShdw>
                </a:effectLst>
              </a:rPr>
              <a:t>wanna</a:t>
            </a:r>
            <a:r>
              <a:rPr lang="en-US" sz="3600" b="1" dirty="0">
                <a:solidFill>
                  <a:schemeClr val="bg1"/>
                </a:solidFill>
                <a:effectLst>
                  <a:outerShdw blurRad="38100" dist="38100" dir="2700000" algn="tl">
                    <a:srgbClr val="000000">
                      <a:alpha val="43137"/>
                    </a:srgbClr>
                  </a:outerShdw>
                </a:effectLst>
              </a:rPr>
              <a:t> shout it out</a:t>
            </a:r>
            <a:br>
              <a:rPr lang="en-US" sz="3600" b="1" dirty="0">
                <a:solidFill>
                  <a:schemeClr val="bg1"/>
                </a:solidFill>
                <a:effectLst>
                  <a:outerShdw blurRad="38100" dist="38100" dir="2700000" algn="tl">
                    <a:srgbClr val="000000">
                      <a:alpha val="43137"/>
                    </a:srgbClr>
                  </a:outerShdw>
                </a:effectLst>
              </a:rPr>
            </a:br>
            <a:r>
              <a:rPr lang="en-US" sz="3600" b="1" dirty="0">
                <a:solidFill>
                  <a:schemeClr val="bg1"/>
                </a:solidFill>
                <a:effectLst>
                  <a:outerShdw blurRad="38100" dist="38100" dir="2700000" algn="tl">
                    <a:srgbClr val="000000">
                      <a:alpha val="43137"/>
                    </a:srgbClr>
                  </a:outerShdw>
                </a:effectLst>
              </a:rPr>
              <a:t>From every roof top sing</a:t>
            </a:r>
            <a:br>
              <a:rPr lang="en-US" sz="3600" b="1" dirty="0">
                <a:solidFill>
                  <a:schemeClr val="bg1"/>
                </a:solidFill>
                <a:effectLst>
                  <a:outerShdw blurRad="38100" dist="38100" dir="2700000" algn="tl">
                    <a:srgbClr val="000000">
                      <a:alpha val="43137"/>
                    </a:srgbClr>
                  </a:outerShdw>
                </a:effectLst>
              </a:rPr>
            </a:br>
            <a:r>
              <a:rPr lang="en-US" sz="3600" b="1" dirty="0">
                <a:solidFill>
                  <a:schemeClr val="bg1"/>
                </a:solidFill>
                <a:effectLst>
                  <a:outerShdw blurRad="38100" dist="38100" dir="2700000" algn="tl">
                    <a:srgbClr val="000000">
                      <a:alpha val="43137"/>
                    </a:srgbClr>
                  </a:outerShdw>
                </a:effectLst>
              </a:rPr>
              <a:t>For now I know that God is </a:t>
            </a:r>
            <a:endParaRPr lang="en-US" altLang="ko-KR" sz="3600" b="1" dirty="0">
              <a:solidFill>
                <a:schemeClr val="bg1"/>
              </a:solidFill>
              <a:effectLst>
                <a:outerShdw blurRad="38100" dist="38100" dir="2700000" algn="tl">
                  <a:srgbClr val="000000">
                    <a:alpha val="43137"/>
                  </a:srgbClr>
                </a:outerShdw>
              </a:effectLst>
            </a:endParaRPr>
          </a:p>
          <a:p>
            <a:pPr>
              <a:spcBef>
                <a:spcPct val="0"/>
              </a:spcBef>
              <a:buFontTx/>
              <a:buNone/>
            </a:pPr>
            <a:r>
              <a:rPr lang="en-US" altLang="ko-KR" sz="3600" b="1" dirty="0">
                <a:solidFill>
                  <a:schemeClr val="bg1"/>
                </a:solidFill>
                <a:effectLst>
                  <a:outerShdw blurRad="38100" dist="38100" dir="2700000" algn="tl">
                    <a:srgbClr val="000000">
                      <a:alpha val="43137"/>
                    </a:srgbClr>
                  </a:outerShdw>
                </a:effectLst>
              </a:rPr>
              <a:t>   </a:t>
            </a:r>
            <a:r>
              <a:rPr lang="en-US" sz="3600" b="1" dirty="0">
                <a:solidFill>
                  <a:schemeClr val="bg1"/>
                </a:solidFill>
                <a:effectLst>
                  <a:outerShdw blurRad="38100" dist="38100" dir="2700000" algn="tl">
                    <a:srgbClr val="000000">
                      <a:alpha val="43137"/>
                    </a:srgbClr>
                  </a:outerShdw>
                </a:effectLst>
              </a:rPr>
              <a:t>for me not against me</a:t>
            </a:r>
            <a:r>
              <a:rPr lang="en-US" altLang="ko-KR" sz="3600" b="1" dirty="0">
                <a:solidFill>
                  <a:schemeClr val="bg1"/>
                </a:solidFill>
                <a:effectLst>
                  <a:outerShdw blurRad="38100" dist="38100" dir="2700000" algn="tl">
                    <a:srgbClr val="000000">
                      <a:alpha val="43137"/>
                    </a:srgbClr>
                  </a:outerShdw>
                </a:effectLst>
              </a:rPr>
              <a:t>!</a:t>
            </a:r>
            <a:endParaRPr lang="en-US" sz="3600" b="1" dirty="0">
              <a:solidFill>
                <a:schemeClr val="bg1"/>
              </a:solidFill>
              <a:effectLst>
                <a:outerShdw blurRad="38100" dist="38100" dir="2700000" algn="tl">
                  <a:srgbClr val="000000">
                    <a:alpha val="43137"/>
                  </a:srgbClr>
                </a:outerShdw>
              </a:effectLst>
            </a:endParaRPr>
          </a:p>
        </p:txBody>
      </p:sp>
      <p:pic>
        <p:nvPicPr>
          <p:cNvPr id="49155" name="Picture 3" descr="shoutoutoutouto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
            <a:off x="3992565" y="2785719"/>
            <a:ext cx="5105400" cy="3695700"/>
          </a:xfrm>
          <a:prstGeom prst="rect">
            <a:avLst/>
          </a:prstGeom>
          <a:noFill/>
          <a:extLst>
            <a:ext uri="{909E8E84-426E-40dd-AFC4-6F175D3DCCD1}">
              <a14:hiddenFill xmlns:a14="http://schemas.microsoft.com/office/drawing/2010/main">
                <a:solidFill>
                  <a:srgbClr val="FFFFFF"/>
                </a:solidFill>
              </a14:hiddenFill>
            </a:ext>
          </a:extLst>
        </p:spPr>
      </p:pic>
      <p:pic>
        <p:nvPicPr>
          <p:cNvPr id="49156" name="Picture 4" descr="shout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500000">
            <a:off x="-304799" y="3444864"/>
            <a:ext cx="4572000" cy="3046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zoom/>
  </p:transition>
  <p:timing>
    <p:tnLst>
      <p:par>
        <p:cTn xmlns:p14="http://schemas.microsoft.com/office/powerpoint/2010/mai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2245783" y="0"/>
            <a:ext cx="6898217" cy="2062103"/>
          </a:xfrm>
          <a:prstGeom prst="rect">
            <a:avLst/>
          </a:prstGeom>
          <a:solidFill>
            <a:srgbClr val="00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3200" b="1" dirty="0">
                <a:solidFill>
                  <a:srgbClr val="FFFF00"/>
                </a:solidFill>
                <a:effectLst>
                  <a:outerShdw blurRad="38100" dist="38100" dir="2700000" algn="tl">
                    <a:srgbClr val="000000">
                      <a:alpha val="43137"/>
                    </a:srgbClr>
                  </a:outerShdw>
                </a:effectLst>
                <a:ea typeface="새굴림" charset="0"/>
                <a:cs typeface="새굴림" charset="0"/>
              </a:rPr>
              <a:t>Oh I could sing unending songs</a:t>
            </a:r>
            <a:endParaRPr lang="en-US" altLang="ko-KR" sz="3200" b="1" dirty="0">
              <a:solidFill>
                <a:srgbClr val="FFFF00"/>
              </a:solidFill>
              <a:effectLst>
                <a:outerShdw blurRad="38100" dist="38100" dir="2700000" algn="tl">
                  <a:srgbClr val="000000">
                    <a:alpha val="43137"/>
                  </a:srgbClr>
                </a:outerShdw>
              </a:effectLst>
              <a:ea typeface="굴림" charset="0"/>
              <a:cs typeface="굴림" charset="0"/>
            </a:endParaRPr>
          </a:p>
          <a:p>
            <a:r>
              <a:rPr lang="en-US" sz="3200" b="1" dirty="0">
                <a:solidFill>
                  <a:srgbClr val="FFFF00"/>
                </a:solidFill>
                <a:effectLst>
                  <a:outerShdw blurRad="38100" dist="38100" dir="2700000" algn="tl">
                    <a:srgbClr val="000000">
                      <a:alpha val="43137"/>
                    </a:srgbClr>
                  </a:outerShdw>
                </a:effectLst>
                <a:ea typeface="새굴림" charset="0"/>
                <a:cs typeface="새굴림" charset="0"/>
              </a:rPr>
              <a:t>Of how You saved my soul</a:t>
            </a:r>
            <a:endParaRPr lang="en-US" altLang="ko-KR" sz="3200" b="1" dirty="0">
              <a:solidFill>
                <a:srgbClr val="FFFF00"/>
              </a:solidFill>
              <a:effectLst>
                <a:outerShdw blurRad="38100" dist="38100" dir="2700000" algn="tl">
                  <a:srgbClr val="000000">
                    <a:alpha val="43137"/>
                  </a:srgbClr>
                </a:outerShdw>
              </a:effectLst>
              <a:ea typeface="굴림" charset="0"/>
              <a:cs typeface="굴림" charset="0"/>
            </a:endParaRPr>
          </a:p>
          <a:p>
            <a:r>
              <a:rPr lang="en-US" sz="3200" b="1" spc="-150" dirty="0">
                <a:solidFill>
                  <a:srgbClr val="FFFF00"/>
                </a:solidFill>
                <a:effectLst>
                  <a:outerShdw blurRad="38100" dist="38100" dir="2700000" algn="tl">
                    <a:srgbClr val="000000">
                      <a:alpha val="43137"/>
                    </a:srgbClr>
                  </a:outerShdw>
                </a:effectLst>
                <a:ea typeface="새굴림" charset="0"/>
                <a:cs typeface="새굴림" charset="0"/>
              </a:rPr>
              <a:t>Well I could dance a thousand miles</a:t>
            </a:r>
            <a:endParaRPr lang="en-US" altLang="ko-KR" sz="3200" b="1" spc="-150" dirty="0">
              <a:solidFill>
                <a:srgbClr val="FFFF00"/>
              </a:solidFill>
              <a:effectLst>
                <a:outerShdw blurRad="38100" dist="38100" dir="2700000" algn="tl">
                  <a:srgbClr val="000000">
                    <a:alpha val="43137"/>
                  </a:srgbClr>
                </a:outerShdw>
              </a:effectLst>
              <a:ea typeface="굴림" charset="0"/>
              <a:cs typeface="굴림" charset="0"/>
            </a:endParaRPr>
          </a:p>
          <a:p>
            <a:r>
              <a:rPr lang="en-US" sz="3200" b="1" dirty="0">
                <a:solidFill>
                  <a:srgbClr val="FFFF00"/>
                </a:solidFill>
                <a:effectLst>
                  <a:outerShdw blurRad="38100" dist="38100" dir="2700000" algn="tl">
                    <a:srgbClr val="000000">
                      <a:alpha val="43137"/>
                    </a:srgbClr>
                  </a:outerShdw>
                </a:effectLst>
                <a:ea typeface="새굴림" charset="0"/>
                <a:cs typeface="새굴림" charset="0"/>
              </a:rPr>
              <a:t>Because of Your great love</a:t>
            </a:r>
          </a:p>
        </p:txBody>
      </p:sp>
      <p:pic>
        <p:nvPicPr>
          <p:cNvPr id="3" name="Picture 2"/>
          <p:cNvPicPr>
            <a:picLocks noChangeAspect="1"/>
          </p:cNvPicPr>
          <p:nvPr/>
        </p:nvPicPr>
        <p:blipFill>
          <a:blip r:embed="rId4">
            <a:alphaModFix amt="50000"/>
          </a:blip>
          <a:stretch>
            <a:fillRect/>
          </a:stretch>
        </p:blipFill>
        <p:spPr>
          <a:xfrm>
            <a:off x="6898217" y="5997712"/>
            <a:ext cx="1788583" cy="765038"/>
          </a:xfrm>
          <a:prstGeom prst="rect">
            <a:avLst/>
          </a:prstGeom>
        </p:spPr>
      </p:pic>
    </p:spTree>
  </p:cSld>
  <p:clrMapOvr>
    <a:masterClrMapping/>
  </p:clrMapOvr>
  <p:transition xmlns:p14="http://schemas.microsoft.com/office/powerpoint/2010/main" spd="med">
    <p:diamond/>
  </p:transition>
  <p:timing>
    <p:tnLst>
      <p:par>
        <p:cTn xmlns:p14="http://schemas.microsoft.com/office/powerpoint/2010/mai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showMasterSp="0">
  <p:cSld>
    <p:bg>
      <p:bgPr>
        <a:solidFill>
          <a:srgbClr val="FFFF00"/>
        </a:solidFill>
        <a:effectLst/>
      </p:bgPr>
    </p:bg>
    <p:spTree>
      <p:nvGrpSpPr>
        <p:cNvPr id="1" name=""/>
        <p:cNvGrpSpPr/>
        <p:nvPr/>
      </p:nvGrpSpPr>
      <p:grpSpPr>
        <a:xfrm>
          <a:off x="0" y="0"/>
          <a:ext cx="0" cy="0"/>
          <a:chOff x="0" y="0"/>
          <a:chExt cx="0" cy="0"/>
        </a:xfrm>
      </p:grpSpPr>
      <p:pic>
        <p:nvPicPr>
          <p:cNvPr id="53250" name="Picture 2" descr="The_Happy_Dance_by_SteveRowland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990600"/>
            <a:ext cx="5715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53251" name="Text Box 3"/>
          <p:cNvSpPr txBox="1">
            <a:spLocks noChangeArrowheads="1"/>
          </p:cNvSpPr>
          <p:nvPr/>
        </p:nvSpPr>
        <p:spPr bwMode="auto">
          <a:xfrm>
            <a:off x="0" y="103518"/>
            <a:ext cx="9144000" cy="1200329"/>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altLang="ko-KR" sz="4800" b="1" dirty="0">
                <a:solidFill>
                  <a:schemeClr val="bg1"/>
                </a:solidFill>
                <a:effectLst>
                  <a:outerShdw blurRad="38100" dist="38100" dir="2700000" algn="tl">
                    <a:srgbClr val="000000">
                      <a:alpha val="43137"/>
                    </a:srgbClr>
                  </a:outerShdw>
                </a:effectLst>
                <a:ea typeface="굴림" charset="0"/>
                <a:cs typeface="굴림" charset="0"/>
              </a:rPr>
              <a:t>C’mon, everybody dance</a:t>
            </a:r>
            <a:r>
              <a:rPr lang="en-US" sz="4800" b="1" dirty="0">
                <a:solidFill>
                  <a:schemeClr val="bg1"/>
                </a:solidFill>
                <a:effectLst>
                  <a:outerShdw blurRad="38100" dist="38100" dir="2700000" algn="tl">
                    <a:srgbClr val="000000">
                      <a:alpha val="43137"/>
                    </a:srgbClr>
                  </a:outerShdw>
                </a:effectLst>
                <a:ea typeface="새굴림" charset="0"/>
                <a:cs typeface="새굴림" charset="0"/>
              </a:rPr>
              <a:t>!</a:t>
            </a:r>
            <a:r>
              <a:rPr lang="en-US" sz="4800" dirty="0">
                <a:solidFill>
                  <a:schemeClr val="bg1"/>
                </a:solidFill>
                <a:effectLst>
                  <a:outerShdw blurRad="38100" dist="38100" dir="2700000" algn="tl">
                    <a:srgbClr val="000000">
                      <a:alpha val="43137"/>
                    </a:srgbClr>
                  </a:outerShdw>
                </a:effectLst>
                <a:ea typeface="새굴림" charset="0"/>
                <a:cs typeface="새굴림" charset="0"/>
              </a:rPr>
              <a:t> </a:t>
            </a:r>
          </a:p>
          <a:p>
            <a:pPr>
              <a:spcBef>
                <a:spcPct val="50000"/>
              </a:spcBef>
            </a:pPr>
            <a:endParaRPr lang="en-US" sz="1600" dirty="0">
              <a:ea typeface="새굴림" charset="0"/>
              <a:cs typeface="새굴림" charset="0"/>
            </a:endParaRPr>
          </a:p>
        </p:txBody>
      </p:sp>
    </p:spTree>
  </p:cSld>
  <p:clrMapOvr>
    <a:masterClrMapping/>
  </p:clrMapOvr>
  <p:transition xmlns:p14="http://schemas.microsoft.com/office/powerpoint/2010/main" spd="med">
    <p:wheel spokes="8"/>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457200" y="1600200"/>
            <a:ext cx="8229600" cy="4525963"/>
          </a:xfrm>
          <a:prstGeom prst="rect">
            <a:avLst/>
          </a:prstGeom>
        </p:spPr>
        <p:txBody>
          <a:bodyPr>
            <a:normAutofit/>
          </a:bodyPr>
          <a:lstStyle/>
          <a:p>
            <a:pPr marL="0" indent="0" algn="ctr">
              <a:buNone/>
            </a:pPr>
            <a:r>
              <a:rPr lang="en-US" sz="4000" dirty="0"/>
              <a:t>Oh happy day, happy day</a:t>
            </a:r>
            <a:br>
              <a:rPr lang="en-US" sz="4000" dirty="0"/>
            </a:br>
            <a:r>
              <a:rPr lang="en-US" sz="4000" dirty="0"/>
              <a:t>I'll never be the same</a:t>
            </a:r>
            <a:br>
              <a:rPr lang="en-US" sz="4000" dirty="0"/>
            </a:br>
            <a:endParaRPr lang="en-US" sz="4000" dirty="0"/>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826382959"/>
      </p:ext>
    </p:extLst>
  </p:cSld>
  <p:clrMapOvr>
    <a:masterClrMapping/>
  </p:clrMapOvr>
  <p:timing>
    <p:tnLst>
      <p:par>
        <p:cTn xmlns:p14="http://schemas.microsoft.com/office/powerpoint/2010/mai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showMasterSp="0">
  <p:cSld>
    <p:bg>
      <p:bgPr>
        <a:solidFill>
          <a:srgbClr val="FFFF00"/>
        </a:solidFill>
        <a:effectLst/>
      </p:bgPr>
    </p:bg>
    <p:spTree>
      <p:nvGrpSpPr>
        <p:cNvPr id="1" name=""/>
        <p:cNvGrpSpPr/>
        <p:nvPr/>
      </p:nvGrpSpPr>
      <p:grpSpPr>
        <a:xfrm>
          <a:off x="0" y="0"/>
          <a:ext cx="0" cy="0"/>
          <a:chOff x="0" y="0"/>
          <a:chExt cx="0" cy="0"/>
        </a:xfrm>
      </p:grpSpPr>
      <p:pic>
        <p:nvPicPr>
          <p:cNvPr id="55298" name="Picture 2" descr="The_Happy_Dance_by_SteveRowland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990600"/>
            <a:ext cx="5715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55299" name="Text Box 3"/>
          <p:cNvSpPr txBox="1">
            <a:spLocks noChangeArrowheads="1"/>
          </p:cNvSpPr>
          <p:nvPr/>
        </p:nvSpPr>
        <p:spPr bwMode="auto">
          <a:xfrm>
            <a:off x="0" y="241539"/>
            <a:ext cx="9144000" cy="1077218"/>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en-US" sz="3200" b="1" spc="-150" dirty="0">
                <a:solidFill>
                  <a:schemeClr val="bg1"/>
                </a:solidFill>
                <a:effectLst>
                  <a:outerShdw blurRad="38100" dist="38100" dir="2700000" algn="tl">
                    <a:srgbClr val="000000">
                      <a:alpha val="43137"/>
                    </a:srgbClr>
                  </a:outerShdw>
                </a:effectLst>
                <a:ea typeface="새굴림" charset="0"/>
                <a:cs typeface="새굴림" charset="0"/>
              </a:rPr>
              <a:t>Everybody's </a:t>
            </a:r>
            <a:r>
              <a:rPr lang="en-US" sz="3200" b="1" spc="-150" dirty="0" err="1">
                <a:solidFill>
                  <a:schemeClr val="bg1"/>
                </a:solidFill>
                <a:effectLst>
                  <a:outerShdw blurRad="38100" dist="38100" dir="2700000" algn="tl">
                    <a:srgbClr val="000000">
                      <a:alpha val="43137"/>
                    </a:srgbClr>
                  </a:outerShdw>
                </a:effectLst>
                <a:ea typeface="새굴림" charset="0"/>
                <a:cs typeface="새굴림" charset="0"/>
              </a:rPr>
              <a:t>singin</a:t>
            </a:r>
            <a:r>
              <a:rPr lang="en-US" sz="3200" b="1" spc="-150" dirty="0">
                <a:solidFill>
                  <a:schemeClr val="bg1"/>
                </a:solidFill>
                <a:effectLst>
                  <a:outerShdw blurRad="38100" dist="38100" dir="2700000" algn="tl">
                    <a:srgbClr val="000000">
                      <a:alpha val="43137"/>
                    </a:srgbClr>
                  </a:outerShdw>
                </a:effectLst>
                <a:ea typeface="새굴림" charset="0"/>
                <a:cs typeface="새굴림" charset="0"/>
              </a:rPr>
              <a:t>' now....</a:t>
            </a:r>
            <a:r>
              <a:rPr lang="en-US" altLang="ko-KR" sz="3200" b="1" spc="-150" dirty="0">
                <a:solidFill>
                  <a:schemeClr val="bg1"/>
                </a:solidFill>
                <a:effectLst>
                  <a:outerShdw blurRad="38100" dist="38100" dir="2700000" algn="tl">
                    <a:srgbClr val="000000">
                      <a:alpha val="43137"/>
                    </a:srgbClr>
                  </a:outerShdw>
                </a:effectLst>
                <a:ea typeface="굴림" charset="0"/>
                <a:cs typeface="굴림" charset="0"/>
              </a:rPr>
              <a:t> </a:t>
            </a:r>
            <a:r>
              <a:rPr lang="en-US" sz="3200" b="1" spc="-150" dirty="0">
                <a:solidFill>
                  <a:schemeClr val="bg1"/>
                </a:solidFill>
                <a:effectLst>
                  <a:outerShdw blurRad="38100" dist="38100" dir="2700000" algn="tl">
                    <a:srgbClr val="000000">
                      <a:alpha val="43137"/>
                    </a:srgbClr>
                  </a:outerShdw>
                </a:effectLst>
                <a:ea typeface="새굴림" charset="0"/>
                <a:cs typeface="새굴림" charset="0"/>
              </a:rPr>
              <a:t>cause we're so happy</a:t>
            </a:r>
            <a:endParaRPr lang="en-US" altLang="ko-KR" sz="3200" b="1" spc="-150" dirty="0">
              <a:solidFill>
                <a:schemeClr val="bg1"/>
              </a:solidFill>
              <a:effectLst>
                <a:outerShdw blurRad="38100" dist="38100" dir="2700000" algn="tl">
                  <a:srgbClr val="000000">
                    <a:alpha val="43137"/>
                  </a:srgbClr>
                </a:outerShdw>
              </a:effectLst>
              <a:ea typeface="굴림" charset="0"/>
              <a:cs typeface="굴림" charset="0"/>
            </a:endParaRPr>
          </a:p>
          <a:p>
            <a:pPr algn="ctr"/>
            <a:r>
              <a:rPr lang="en-US" sz="3200" b="1" spc="-150" dirty="0">
                <a:solidFill>
                  <a:schemeClr val="bg1"/>
                </a:solidFill>
                <a:effectLst>
                  <a:outerShdw blurRad="38100" dist="38100" dir="2700000" algn="tl">
                    <a:srgbClr val="000000">
                      <a:alpha val="43137"/>
                    </a:srgbClr>
                  </a:outerShdw>
                </a:effectLst>
                <a:ea typeface="새굴림" charset="0"/>
                <a:cs typeface="새굴림" charset="0"/>
              </a:rPr>
              <a:t>Everybody's </a:t>
            </a:r>
            <a:r>
              <a:rPr lang="en-US" sz="3200" b="1" spc="-150" dirty="0" err="1">
                <a:solidFill>
                  <a:schemeClr val="bg1"/>
                </a:solidFill>
                <a:effectLst>
                  <a:outerShdw blurRad="38100" dist="38100" dir="2700000" algn="tl">
                    <a:srgbClr val="000000">
                      <a:alpha val="43137"/>
                    </a:srgbClr>
                  </a:outerShdw>
                </a:effectLst>
                <a:ea typeface="새굴림" charset="0"/>
                <a:cs typeface="새굴림" charset="0"/>
              </a:rPr>
              <a:t>dancin</a:t>
            </a:r>
            <a:r>
              <a:rPr lang="en-US" sz="3200" b="1" spc="-150" dirty="0">
                <a:solidFill>
                  <a:schemeClr val="bg1"/>
                </a:solidFill>
                <a:effectLst>
                  <a:outerShdw blurRad="38100" dist="38100" dir="2700000" algn="tl">
                    <a:srgbClr val="000000">
                      <a:alpha val="43137"/>
                    </a:srgbClr>
                  </a:outerShdw>
                </a:effectLst>
                <a:ea typeface="새굴림" charset="0"/>
                <a:cs typeface="새굴림" charset="0"/>
              </a:rPr>
              <a:t>' now....</a:t>
            </a:r>
            <a:r>
              <a:rPr lang="en-US" altLang="ko-KR" sz="3200" b="1" spc="-150" dirty="0">
                <a:solidFill>
                  <a:schemeClr val="bg1"/>
                </a:solidFill>
                <a:effectLst>
                  <a:outerShdw blurRad="38100" dist="38100" dir="2700000" algn="tl">
                    <a:srgbClr val="000000">
                      <a:alpha val="43137"/>
                    </a:srgbClr>
                  </a:outerShdw>
                </a:effectLst>
                <a:ea typeface="굴림" charset="0"/>
                <a:cs typeface="굴림" charset="0"/>
              </a:rPr>
              <a:t> </a:t>
            </a:r>
            <a:r>
              <a:rPr lang="en-US" sz="3200" b="1" spc="-150" dirty="0">
                <a:solidFill>
                  <a:schemeClr val="bg1"/>
                </a:solidFill>
                <a:effectLst>
                  <a:outerShdw blurRad="38100" dist="38100" dir="2700000" algn="tl">
                    <a:srgbClr val="000000">
                      <a:alpha val="43137"/>
                    </a:srgbClr>
                  </a:outerShdw>
                </a:effectLst>
                <a:ea typeface="새굴림" charset="0"/>
                <a:cs typeface="새굴림" charset="0"/>
              </a:rPr>
              <a:t>cause we're so free!</a:t>
            </a:r>
            <a:r>
              <a:rPr lang="en-US" sz="3200" spc="-150" dirty="0">
                <a:solidFill>
                  <a:schemeClr val="bg1"/>
                </a:solidFill>
                <a:effectLst>
                  <a:outerShdw blurRad="38100" dist="38100" dir="2700000" algn="tl">
                    <a:srgbClr val="000000">
                      <a:alpha val="43137"/>
                    </a:srgbClr>
                  </a:outerShdw>
                </a:effectLst>
                <a:ea typeface="새굴림" charset="0"/>
                <a:cs typeface="새굴림" charset="0"/>
              </a:rPr>
              <a:t> </a:t>
            </a:r>
          </a:p>
        </p:txBody>
      </p:sp>
    </p:spTree>
  </p:cSld>
  <p:clrMapOvr>
    <a:masterClrMapping/>
  </p:clrMapOvr>
  <p:transition xmlns:p14="http://schemas.microsoft.com/office/powerpoint/2010/main" spd="med">
    <p:wheel spokes="8"/>
  </p:transition>
  <p:timing>
    <p:tnLst>
      <p:par>
        <p:cTn xmlns:p14="http://schemas.microsoft.com/office/powerpoint/2010/mai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showMasterSp="0">
  <p:cSld>
    <p:bg>
      <p:bgPr>
        <a:solidFill>
          <a:srgbClr val="FFFF00"/>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body" idx="4294967295"/>
          </p:nvPr>
        </p:nvSpPr>
        <p:spPr>
          <a:xfrm>
            <a:off x="0" y="0"/>
            <a:ext cx="8305800" cy="6126163"/>
          </a:xfrm>
          <a:prstGeom prst="rect">
            <a:avLst/>
          </a:prstGeom>
        </p:spPr>
        <p:txBody>
          <a:bodyPr>
            <a:normAutofit/>
          </a:bodyPr>
          <a:lstStyle/>
          <a:p>
            <a:pPr algn="ctr">
              <a:spcBef>
                <a:spcPct val="0"/>
              </a:spcBef>
              <a:buFontTx/>
              <a:buNone/>
            </a:pPr>
            <a:r>
              <a:rPr lang="en-US" altLang="ko-KR" sz="3600" b="1" dirty="0">
                <a:solidFill>
                  <a:schemeClr val="bg1"/>
                </a:solidFill>
                <a:effectLst>
                  <a:outerShdw blurRad="38100" dist="38100" dir="2700000" algn="tl">
                    <a:srgbClr val="000000">
                      <a:alpha val="43137"/>
                    </a:srgbClr>
                  </a:outerShdw>
                </a:effectLst>
              </a:rPr>
              <a:t>   </a:t>
            </a:r>
            <a:r>
              <a:rPr lang="en-US" sz="3600" b="1" dirty="0">
                <a:solidFill>
                  <a:schemeClr val="bg1"/>
                </a:solidFill>
                <a:effectLst>
                  <a:outerShdw blurRad="38100" dist="38100" dir="2700000" algn="tl">
                    <a:srgbClr val="000000">
                      <a:alpha val="43137"/>
                    </a:srgbClr>
                  </a:outerShdw>
                </a:effectLst>
              </a:rPr>
              <a:t>If only we could see His face</a:t>
            </a:r>
            <a:br>
              <a:rPr lang="en-US" sz="3600" b="1" dirty="0">
                <a:solidFill>
                  <a:schemeClr val="bg1"/>
                </a:solidFill>
                <a:effectLst>
                  <a:outerShdw blurRad="38100" dist="38100" dir="2700000" algn="tl">
                    <a:srgbClr val="000000">
                      <a:alpha val="43137"/>
                    </a:srgbClr>
                  </a:outerShdw>
                </a:effectLst>
              </a:rPr>
            </a:br>
            <a:r>
              <a:rPr lang="en-US" sz="3600" b="1" dirty="0">
                <a:solidFill>
                  <a:schemeClr val="bg1"/>
                </a:solidFill>
                <a:effectLst>
                  <a:outerShdw blurRad="38100" dist="38100" dir="2700000" algn="tl">
                    <a:srgbClr val="000000">
                      <a:alpha val="43137"/>
                    </a:srgbClr>
                  </a:outerShdw>
                </a:effectLst>
              </a:rPr>
              <a:t>And see Hi</a:t>
            </a:r>
            <a:r>
              <a:rPr lang="en-US" altLang="ko-KR" sz="3600" b="1" dirty="0">
                <a:solidFill>
                  <a:schemeClr val="bg1"/>
                </a:solidFill>
                <a:effectLst>
                  <a:outerShdw blurRad="38100" dist="38100" dir="2700000" algn="tl">
                    <a:srgbClr val="000000">
                      <a:alpha val="43137"/>
                    </a:srgbClr>
                  </a:outerShdw>
                </a:effectLst>
              </a:rPr>
              <a:t>m</a:t>
            </a:r>
            <a:r>
              <a:rPr lang="en-US" sz="3600" b="1" dirty="0">
                <a:solidFill>
                  <a:schemeClr val="bg1"/>
                </a:solidFill>
                <a:effectLst>
                  <a:outerShdw blurRad="38100" dist="38100" dir="2700000" algn="tl">
                    <a:srgbClr val="000000">
                      <a:alpha val="43137"/>
                    </a:srgbClr>
                  </a:outerShdw>
                </a:effectLst>
              </a:rPr>
              <a:t> </a:t>
            </a:r>
            <a:r>
              <a:rPr lang="en-US" sz="3600" b="1" dirty="0" err="1">
                <a:solidFill>
                  <a:schemeClr val="bg1"/>
                </a:solidFill>
                <a:effectLst>
                  <a:outerShdw blurRad="38100" dist="38100" dir="2700000" algn="tl">
                    <a:srgbClr val="000000">
                      <a:alpha val="43137"/>
                    </a:srgbClr>
                  </a:outerShdw>
                </a:effectLst>
              </a:rPr>
              <a:t>smilin</a:t>
            </a:r>
            <a:r>
              <a:rPr lang="en-US" sz="3600" b="1" dirty="0">
                <a:solidFill>
                  <a:schemeClr val="bg1"/>
                </a:solidFill>
                <a:effectLst>
                  <a:outerShdw blurRad="38100" dist="38100" dir="2700000" algn="tl">
                    <a:srgbClr val="000000">
                      <a:alpha val="43137"/>
                    </a:srgbClr>
                  </a:outerShdw>
                </a:effectLst>
              </a:rPr>
              <a:t>' over us</a:t>
            </a:r>
            <a:br>
              <a:rPr lang="en-US" sz="3600" b="1" dirty="0">
                <a:solidFill>
                  <a:schemeClr val="bg1"/>
                </a:solidFill>
                <a:effectLst>
                  <a:outerShdw blurRad="38100" dist="38100" dir="2700000" algn="tl">
                    <a:srgbClr val="000000">
                      <a:alpha val="43137"/>
                    </a:srgbClr>
                  </a:outerShdw>
                </a:effectLst>
              </a:rPr>
            </a:br>
            <a:r>
              <a:rPr lang="en-US" sz="3600" b="1" dirty="0">
                <a:solidFill>
                  <a:schemeClr val="bg1"/>
                </a:solidFill>
                <a:effectLst>
                  <a:outerShdw blurRad="38100" dist="38100" dir="2700000" algn="tl">
                    <a:srgbClr val="000000">
                      <a:alpha val="43137"/>
                    </a:srgbClr>
                  </a:outerShdw>
                </a:effectLst>
              </a:rPr>
              <a:t>As unseen Angels celebrate, </a:t>
            </a:r>
            <a:endParaRPr lang="en-US" altLang="ko-KR" sz="3600" b="1" dirty="0">
              <a:solidFill>
                <a:schemeClr val="bg1"/>
              </a:solidFill>
              <a:effectLst>
                <a:outerShdw blurRad="38100" dist="38100" dir="2700000" algn="tl">
                  <a:srgbClr val="000000">
                    <a:alpha val="43137"/>
                  </a:srgbClr>
                </a:outerShdw>
              </a:effectLst>
            </a:endParaRPr>
          </a:p>
          <a:p>
            <a:pPr algn="ctr">
              <a:spcBef>
                <a:spcPct val="0"/>
              </a:spcBef>
              <a:buFontTx/>
              <a:buNone/>
            </a:pPr>
            <a:r>
              <a:rPr lang="en-US" altLang="ko-KR" sz="3600" b="1" dirty="0">
                <a:solidFill>
                  <a:schemeClr val="bg1"/>
                </a:solidFill>
                <a:effectLst>
                  <a:outerShdw blurRad="38100" dist="38100" dir="2700000" algn="tl">
                    <a:srgbClr val="000000">
                      <a:alpha val="43137"/>
                    </a:srgbClr>
                  </a:outerShdw>
                </a:effectLst>
              </a:rPr>
              <a:t>   </a:t>
            </a:r>
            <a:r>
              <a:rPr lang="en-US" sz="3600" b="1" dirty="0">
                <a:solidFill>
                  <a:schemeClr val="bg1"/>
                </a:solidFill>
                <a:effectLst>
                  <a:outerShdw blurRad="38100" dist="38100" dir="2700000" algn="tl">
                    <a:srgbClr val="000000">
                      <a:alpha val="43137"/>
                    </a:srgbClr>
                  </a:outerShdw>
                </a:effectLst>
              </a:rPr>
              <a:t>cause joy's in this place! </a:t>
            </a:r>
          </a:p>
        </p:txBody>
      </p:sp>
      <p:pic>
        <p:nvPicPr>
          <p:cNvPr id="57347" name="Picture 3" descr="happy-d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327275"/>
            <a:ext cx="6324600" cy="4530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checker/>
  </p:transition>
  <p:timing>
    <p:tnLst>
      <p:par>
        <p:cTn xmlns:p14="http://schemas.microsoft.com/office/powerpoint/2010/mai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showMasterSp="0">
  <p:cSld>
    <p:bg>
      <p:bgPr>
        <a:solidFill>
          <a:srgbClr val="FFFF00"/>
        </a:solidFill>
        <a:effectLst/>
      </p:bgPr>
    </p:bg>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0" y="0"/>
            <a:ext cx="9144000" cy="2308324"/>
          </a:xfrm>
          <a:prstGeom prst="rect">
            <a:avLst/>
          </a:prstGeom>
          <a:solidFill>
            <a:srgbClr val="00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3600" b="1" dirty="0">
                <a:solidFill>
                  <a:srgbClr val="FFFF00"/>
                </a:solidFill>
                <a:effectLst>
                  <a:outerShdw blurRad="38100" dist="38100" dir="2700000" algn="tl">
                    <a:srgbClr val="000000"/>
                  </a:outerShdw>
                </a:effectLst>
                <a:ea typeface="새굴림" charset="0"/>
                <a:cs typeface="새굴림" charset="0"/>
              </a:rPr>
              <a:t>Oh I could sing unending songs</a:t>
            </a:r>
            <a:endParaRPr lang="en-US" altLang="ko-KR" sz="3600" b="1" dirty="0">
              <a:solidFill>
                <a:srgbClr val="FFFF00"/>
              </a:solidFill>
              <a:effectLst>
                <a:outerShdw blurRad="38100" dist="38100" dir="2700000" algn="tl">
                  <a:srgbClr val="000000"/>
                </a:outerShdw>
              </a:effectLst>
              <a:ea typeface="굴림" charset="0"/>
              <a:cs typeface="굴림" charset="0"/>
            </a:endParaRPr>
          </a:p>
          <a:p>
            <a:r>
              <a:rPr lang="en-US" sz="3600" b="1" dirty="0">
                <a:solidFill>
                  <a:srgbClr val="FFFF00"/>
                </a:solidFill>
                <a:effectLst>
                  <a:outerShdw blurRad="38100" dist="38100" dir="2700000" algn="tl">
                    <a:srgbClr val="000000"/>
                  </a:outerShdw>
                </a:effectLst>
                <a:ea typeface="새굴림" charset="0"/>
                <a:cs typeface="새굴림" charset="0"/>
              </a:rPr>
              <a:t>Of how You saved my soul</a:t>
            </a:r>
            <a:endParaRPr lang="en-US" altLang="ko-KR" sz="3600" b="1" dirty="0">
              <a:solidFill>
                <a:srgbClr val="FFFF00"/>
              </a:solidFill>
              <a:effectLst>
                <a:outerShdw blurRad="38100" dist="38100" dir="2700000" algn="tl">
                  <a:srgbClr val="000000"/>
                </a:outerShdw>
              </a:effectLst>
              <a:ea typeface="굴림" charset="0"/>
              <a:cs typeface="굴림" charset="0"/>
            </a:endParaRPr>
          </a:p>
          <a:p>
            <a:r>
              <a:rPr lang="en-US" sz="3600" b="1" dirty="0">
                <a:solidFill>
                  <a:srgbClr val="FFFF00"/>
                </a:solidFill>
                <a:effectLst>
                  <a:outerShdw blurRad="38100" dist="38100" dir="2700000" algn="tl">
                    <a:srgbClr val="000000"/>
                  </a:outerShdw>
                </a:effectLst>
                <a:ea typeface="새굴림" charset="0"/>
                <a:cs typeface="새굴림" charset="0"/>
              </a:rPr>
              <a:t>Well I could dance a thousand miles</a:t>
            </a:r>
            <a:endParaRPr lang="en-US" altLang="ko-KR" sz="3600" b="1" dirty="0">
              <a:solidFill>
                <a:srgbClr val="FFFF00"/>
              </a:solidFill>
              <a:effectLst>
                <a:outerShdw blurRad="38100" dist="38100" dir="2700000" algn="tl">
                  <a:srgbClr val="000000"/>
                </a:outerShdw>
              </a:effectLst>
              <a:ea typeface="굴림" charset="0"/>
              <a:cs typeface="굴림" charset="0"/>
            </a:endParaRPr>
          </a:p>
          <a:p>
            <a:r>
              <a:rPr lang="en-US" sz="3600" b="1" dirty="0">
                <a:solidFill>
                  <a:srgbClr val="FFFF00"/>
                </a:solidFill>
                <a:effectLst>
                  <a:outerShdw blurRad="38100" dist="38100" dir="2700000" algn="tl">
                    <a:srgbClr val="000000"/>
                  </a:outerShdw>
                </a:effectLst>
                <a:ea typeface="새굴림" charset="0"/>
                <a:cs typeface="새굴림" charset="0"/>
              </a:rPr>
              <a:t>Because of Your great </a:t>
            </a:r>
            <a:r>
              <a:rPr lang="en-US" sz="3600" b="1" dirty="0" smtClean="0">
                <a:solidFill>
                  <a:srgbClr val="FFFF00"/>
                </a:solidFill>
                <a:effectLst>
                  <a:outerShdw blurRad="38100" dist="38100" dir="2700000" algn="tl">
                    <a:srgbClr val="000000"/>
                  </a:outerShdw>
                </a:effectLst>
                <a:ea typeface="새굴림" charset="0"/>
                <a:cs typeface="새굴림" charset="0"/>
              </a:rPr>
              <a:t>love (x2)</a:t>
            </a:r>
            <a:endParaRPr lang="en-US" sz="3600" dirty="0">
              <a:solidFill>
                <a:srgbClr val="FFFF00"/>
              </a:solidFill>
              <a:effectLst>
                <a:outerShdw blurRad="38100" dist="38100" dir="2700000" algn="tl">
                  <a:srgbClr val="000000"/>
                </a:outerShdw>
              </a:effectLst>
              <a:ea typeface="새굴림" charset="0"/>
              <a:cs typeface="새굴림" charset="0"/>
            </a:endParaRPr>
          </a:p>
        </p:txBody>
      </p:sp>
      <p:pic>
        <p:nvPicPr>
          <p:cNvPr id="59395" name="Picture 3" descr="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00000">
            <a:off x="0" y="2752853"/>
            <a:ext cx="4114800" cy="3402013"/>
          </a:xfrm>
          <a:prstGeom prst="rect">
            <a:avLst/>
          </a:prstGeom>
          <a:noFill/>
          <a:extLst>
            <a:ext uri="{909E8E84-426E-40dd-AFC4-6F175D3DCCD1}">
              <a14:hiddenFill xmlns:a14="http://schemas.microsoft.com/office/drawing/2010/main">
                <a:solidFill>
                  <a:srgbClr val="FFFFFF"/>
                </a:solidFill>
              </a14:hiddenFill>
            </a:ext>
          </a:extLst>
        </p:spPr>
      </p:pic>
      <p:pic>
        <p:nvPicPr>
          <p:cNvPr id="59396" name="Picture 4" descr="Everybody Dance Now-42_300dp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760000">
            <a:off x="5602856" y="2338389"/>
            <a:ext cx="36576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59397" name="Picture 5" descr="Snoopy_happy_dan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2721112"/>
            <a:ext cx="2574925" cy="3276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slow">
    <p:wheel spokes="3"/>
  </p:transition>
  <p:timing>
    <p:tnLst>
      <p:par>
        <p:cTn xmlns:p14="http://schemas.microsoft.com/office/powerpoint/2010/mai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showMasterSp="0">
  <p:cSld>
    <p:bg>
      <p:bgPr>
        <a:solidFill>
          <a:srgbClr val="FFFF00"/>
        </a:solidFill>
        <a:effectLst/>
      </p:bgPr>
    </p:bg>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0" y="0"/>
            <a:ext cx="9144000" cy="138499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altLang="ko-KR" sz="2800" b="1" spc="-150" dirty="0">
                <a:solidFill>
                  <a:schemeClr val="bg1"/>
                </a:solidFill>
                <a:effectLst>
                  <a:outerShdw blurRad="38100" dist="38100" dir="2700000" algn="tl">
                    <a:srgbClr val="000000">
                      <a:alpha val="43137"/>
                    </a:srgbClr>
                  </a:outerShdw>
                </a:effectLst>
                <a:ea typeface="굴림" charset="0"/>
                <a:cs typeface="굴림" charset="0"/>
              </a:rPr>
              <a:t>Oh, I could dance a thousand miles for you, my Lord!</a:t>
            </a:r>
          </a:p>
          <a:p>
            <a:pPr algn="ctr"/>
            <a:r>
              <a:rPr lang="en-US" altLang="ko-KR" sz="2800" b="1" spc="-150" dirty="0">
                <a:solidFill>
                  <a:schemeClr val="bg1"/>
                </a:solidFill>
                <a:effectLst>
                  <a:outerShdw blurRad="38100" dist="38100" dir="2700000" algn="tl">
                    <a:srgbClr val="000000">
                      <a:alpha val="43137"/>
                    </a:srgbClr>
                  </a:outerShdw>
                </a:effectLst>
                <a:ea typeface="굴림" charset="0"/>
                <a:cs typeface="굴림" charset="0"/>
              </a:rPr>
              <a:t>Oh, I could dance a thousand miles for you, my Lord</a:t>
            </a:r>
            <a:r>
              <a:rPr lang="en-US" altLang="ko-KR" sz="2800" b="1" spc="-150" dirty="0" smtClean="0">
                <a:solidFill>
                  <a:schemeClr val="bg1"/>
                </a:solidFill>
                <a:effectLst>
                  <a:outerShdw blurRad="38100" dist="38100" dir="2700000" algn="tl">
                    <a:srgbClr val="000000">
                      <a:alpha val="43137"/>
                    </a:srgbClr>
                  </a:outerShdw>
                </a:effectLst>
                <a:ea typeface="굴림" charset="0"/>
                <a:cs typeface="굴림" charset="0"/>
              </a:rPr>
              <a:t>!</a:t>
            </a:r>
            <a:endParaRPr lang="en-US" altLang="ko-KR" sz="2800" b="1" spc="-150" dirty="0">
              <a:solidFill>
                <a:schemeClr val="bg1"/>
              </a:solidFill>
              <a:effectLst>
                <a:outerShdw blurRad="38100" dist="38100" dir="2700000" algn="tl">
                  <a:srgbClr val="000000">
                    <a:alpha val="43137"/>
                  </a:srgbClr>
                </a:outerShdw>
              </a:effectLst>
              <a:ea typeface="새굴림" charset="0"/>
              <a:cs typeface="굴림" charset="0"/>
            </a:endParaRPr>
          </a:p>
          <a:p>
            <a:pPr algn="r"/>
            <a:r>
              <a:rPr lang="en-US" altLang="ko-KR" sz="2800" b="1" spc="-150" dirty="0" smtClean="0">
                <a:solidFill>
                  <a:schemeClr val="bg1"/>
                </a:solidFill>
                <a:effectLst>
                  <a:outerShdw blurRad="38100" dist="38100" dir="2700000" algn="tl">
                    <a:srgbClr val="000000">
                      <a:alpha val="43137"/>
                    </a:srgbClr>
                  </a:outerShdw>
                </a:effectLst>
                <a:ea typeface="굴림" charset="0"/>
                <a:cs typeface="굴림" charset="0"/>
              </a:rPr>
              <a:t>(</a:t>
            </a:r>
            <a:r>
              <a:rPr lang="en-US" altLang="ko-KR" sz="2800" b="1" spc="-150" dirty="0">
                <a:solidFill>
                  <a:schemeClr val="bg1"/>
                </a:solidFill>
                <a:effectLst>
                  <a:outerShdw blurRad="38100" dist="38100" dir="2700000" algn="tl">
                    <a:srgbClr val="000000">
                      <a:alpha val="43137"/>
                    </a:srgbClr>
                  </a:outerShdw>
                </a:effectLst>
                <a:ea typeface="굴림" charset="0"/>
                <a:cs typeface="굴림" charset="0"/>
              </a:rPr>
              <a:t>end)</a:t>
            </a:r>
            <a:endParaRPr lang="en-US" sz="2800" b="1" spc="-150" dirty="0">
              <a:solidFill>
                <a:schemeClr val="bg1"/>
              </a:solidFill>
              <a:effectLst>
                <a:outerShdw blurRad="38100" dist="38100" dir="2700000" algn="tl">
                  <a:srgbClr val="000000">
                    <a:alpha val="43137"/>
                  </a:srgbClr>
                </a:outerShdw>
              </a:effectLst>
              <a:ea typeface="새굴림" charset="0"/>
              <a:cs typeface="새굴림" charset="0"/>
            </a:endParaRPr>
          </a:p>
        </p:txBody>
      </p:sp>
      <p:pic>
        <p:nvPicPr>
          <p:cNvPr id="614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752600"/>
            <a:ext cx="8153400" cy="392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14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00000">
            <a:off x="531813" y="1176338"/>
            <a:ext cx="1830387"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14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880000">
            <a:off x="228600" y="4495800"/>
            <a:ext cx="1566863"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144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580000">
            <a:off x="6653343" y="1193697"/>
            <a:ext cx="1766888" cy="208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144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4800600"/>
            <a:ext cx="2667000" cy="161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xmlns:p14="http://schemas.microsoft.com/office/powerpoint/2010/main" spd="slow">
    <p:circle/>
  </p:transition>
  <p:timing>
    <p:tnLst>
      <p:par>
        <p:cTn xmlns:p14="http://schemas.microsoft.com/office/powerpoint/2010/mai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3255411632"/>
      </p:ext>
    </p:extLst>
  </p:cSld>
  <p:clrMapOvr>
    <a:masterClrMapping/>
  </p:clrMapOvr>
  <p:timing>
    <p:tnLst>
      <p:par>
        <p:cTn xmlns:p14="http://schemas.microsoft.com/office/powerpoint/2010/mai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powerpoint-ad2.jpg"/>
          <p:cNvPicPr>
            <a:picLocks noChangeAspect="1"/>
          </p:cNvPicPr>
          <p:nvPr/>
        </p:nvPicPr>
        <p:blipFill>
          <a:blip r:embed="rId3">
            <a:alphaModFix amt="25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789516" y="2767802"/>
            <a:ext cx="7571317"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8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GeosansLight"/>
                <a:cs typeface="GeosansLight"/>
              </a:rPr>
              <a:t>INTERMISSION</a:t>
            </a:r>
            <a:endParaRPr lang="en-US" sz="8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GeosansLight"/>
              <a:cs typeface="GeosansLight"/>
            </a:endParaRPr>
          </a:p>
        </p:txBody>
      </p:sp>
    </p:spTree>
    <p:extLst>
      <p:ext uri="{BB962C8B-B14F-4D97-AF65-F5344CB8AC3E}">
        <p14:creationId xmlns:p14="http://schemas.microsoft.com/office/powerpoint/2010/main" val="42845675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993038" y="370417"/>
            <a:ext cx="4586923" cy="6487583"/>
          </a:xfrm>
        </p:spPr>
      </p:pic>
      <p:sp>
        <p:nvSpPr>
          <p:cNvPr id="13" name="Title 12"/>
          <p:cNvSpPr>
            <a:spLocks noGrp="1"/>
          </p:cNvSpPr>
          <p:nvPr>
            <p:ph type="title"/>
          </p:nvPr>
        </p:nvSpPr>
        <p:spPr/>
        <p:txBody>
          <a:bodyPr/>
          <a:lstStyle/>
          <a:p>
            <a:r>
              <a:rPr lang="en-US" sz="6000" b="1" spc="-300" dirty="0" smtClean="0">
                <a:latin typeface="GeosansLight"/>
                <a:cs typeface="GeosansLight"/>
              </a:rPr>
              <a:t>WANSAN</a:t>
            </a:r>
            <a:r>
              <a:rPr lang="en-US" sz="6000" b="1" dirty="0" smtClean="0">
                <a:latin typeface="GeosansLight"/>
                <a:cs typeface="GeosansLight"/>
              </a:rPr>
              <a:t/>
            </a:r>
            <a:br>
              <a:rPr lang="en-US" sz="6000" b="1" dirty="0" smtClean="0">
                <a:latin typeface="GeosansLight"/>
                <a:cs typeface="GeosansLight"/>
              </a:rPr>
            </a:br>
            <a:r>
              <a:rPr lang="en-US" sz="6000" b="1" dirty="0" smtClean="0">
                <a:latin typeface="GeosansLight"/>
                <a:cs typeface="GeosansLight"/>
              </a:rPr>
              <a:t>CHURCH</a:t>
            </a:r>
            <a:endParaRPr lang="en-US" sz="6000" b="1" dirty="0">
              <a:solidFill>
                <a:schemeClr val="bg1"/>
              </a:solidFill>
              <a:latin typeface="GeosansLight"/>
              <a:cs typeface="GeosansLight"/>
            </a:endParaRPr>
          </a:p>
        </p:txBody>
      </p:sp>
      <p:sp>
        <p:nvSpPr>
          <p:cNvPr id="14" name="Text Placeholder 13"/>
          <p:cNvSpPr>
            <a:spLocks noGrp="1"/>
          </p:cNvSpPr>
          <p:nvPr>
            <p:ph type="body" sz="half" idx="2"/>
          </p:nvPr>
        </p:nvSpPr>
        <p:spPr>
          <a:xfrm>
            <a:off x="2371923" y="2547891"/>
            <a:ext cx="1390650" cy="3167109"/>
          </a:xfrm>
        </p:spPr>
        <p:txBody>
          <a:bodyPr/>
          <a:lstStyle/>
          <a:p>
            <a:r>
              <a:rPr lang="en-US" b="1" dirty="0" smtClean="0">
                <a:solidFill>
                  <a:schemeClr val="tx2"/>
                </a:solidFill>
              </a:rPr>
              <a:t>Service Time: </a:t>
            </a:r>
            <a:r>
              <a:rPr lang="en-US" dirty="0" smtClean="0"/>
              <a:t>4:00pm Sunday</a:t>
            </a:r>
          </a:p>
          <a:p>
            <a:r>
              <a:rPr lang="en-US" b="1" dirty="0" smtClean="0">
                <a:solidFill>
                  <a:schemeClr val="tx2"/>
                </a:solidFill>
              </a:rPr>
              <a:t>Location:   </a:t>
            </a:r>
            <a:r>
              <a:rPr lang="en-US" dirty="0" smtClean="0"/>
              <a:t>2</a:t>
            </a:r>
            <a:r>
              <a:rPr lang="en-US" baseline="30000" dirty="0" smtClean="0"/>
              <a:t>nd</a:t>
            </a:r>
            <a:r>
              <a:rPr lang="en-US" dirty="0" smtClean="0"/>
              <a:t> floor of </a:t>
            </a:r>
            <a:r>
              <a:rPr lang="en-US" dirty="0" err="1" smtClean="0"/>
              <a:t>Edu</a:t>
            </a:r>
            <a:r>
              <a:rPr lang="en-US" dirty="0" smtClean="0"/>
              <a:t>. Bld.</a:t>
            </a:r>
          </a:p>
          <a:p>
            <a:r>
              <a:rPr lang="en-US" b="1" dirty="0" smtClean="0">
                <a:solidFill>
                  <a:schemeClr val="tx2"/>
                </a:solidFill>
              </a:rPr>
              <a:t>Pastor: </a:t>
            </a:r>
            <a:r>
              <a:rPr lang="en-US" dirty="0" smtClean="0"/>
              <a:t>Richard Hamm</a:t>
            </a:r>
            <a:endParaRPr lang="en-US" dirty="0"/>
          </a:p>
        </p:txBody>
      </p:sp>
      <p:pic>
        <p:nvPicPr>
          <p:cNvPr id="292865" name="Picture 1" descr="C:\Documents and Settings\Administrator\My Documents\Design\Sites\One Accord\img\images\images\images\wansan-bld.jpg"/>
          <p:cNvPicPr>
            <a:picLocks noChangeAspect="1" noChangeArrowheads="1"/>
          </p:cNvPicPr>
          <p:nvPr/>
        </p:nvPicPr>
        <p:blipFill>
          <a:blip r:embed="rId4"/>
          <a:srcRect/>
          <a:stretch>
            <a:fillRect/>
          </a:stretch>
        </p:blipFill>
        <p:spPr bwMode="auto">
          <a:xfrm>
            <a:off x="612648" y="2545080"/>
            <a:ext cx="1581150" cy="2095500"/>
          </a:xfrm>
          <a:prstGeom prst="rect">
            <a:avLst/>
          </a:prstGeom>
          <a:noFill/>
        </p:spPr>
      </p:pic>
      <p:pic>
        <p:nvPicPr>
          <p:cNvPr id="292866" name="Picture 2" descr="C:\Documents and Settings\Administrator\My Documents\Design\Sites\One Accord\img\images\images\images\wansan-pastor-richard.jpg"/>
          <p:cNvPicPr>
            <a:picLocks noChangeAspect="1" noChangeArrowheads="1"/>
          </p:cNvPicPr>
          <p:nvPr/>
        </p:nvPicPr>
        <p:blipFill>
          <a:blip r:embed="rId5"/>
          <a:srcRect/>
          <a:stretch>
            <a:fillRect/>
          </a:stretch>
        </p:blipFill>
        <p:spPr bwMode="auto">
          <a:xfrm>
            <a:off x="2523816" y="4841237"/>
            <a:ext cx="676275" cy="714375"/>
          </a:xfrm>
          <a:prstGeom prst="rect">
            <a:avLst/>
          </a:prstGeom>
          <a:noFill/>
        </p:spPr>
      </p:pic>
    </p:spTree>
    <p:extLst>
      <p:ext uri="{BB962C8B-B14F-4D97-AF65-F5344CB8AC3E}">
        <p14:creationId xmlns:p14="http://schemas.microsoft.com/office/powerpoint/2010/main" val="297401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ko-KR" sz="7200" b="1" dirty="0">
              <a:solidFill>
                <a:schemeClr val="bg1"/>
              </a:solidFill>
              <a:latin typeface="Century Gothic"/>
              <a:ea typeface="Century Gothic"/>
            </a:endParaRPr>
          </a:p>
        </p:txBody>
      </p:sp>
      <p:sp>
        <p:nvSpPr>
          <p:cNvPr id="6" name="Title 5"/>
          <p:cNvSpPr>
            <a:spLocks noGrp="1"/>
          </p:cNvSpPr>
          <p:nvPr>
            <p:ph type="ctrTitle"/>
          </p:nvPr>
        </p:nvSpPr>
        <p:spPr/>
        <p:txBody>
          <a:bodyPr/>
          <a:lstStyle/>
          <a:p>
            <a:r>
              <a:rPr lang="en-US" altLang="ko-KR" sz="8000" b="1" dirty="0" smtClean="0">
                <a:solidFill>
                  <a:schemeClr val="tx2"/>
                </a:solidFill>
                <a:latin typeface="GeosansLight"/>
                <a:ea typeface="Century Gothic"/>
                <a:cs typeface="GeosansLight"/>
              </a:rPr>
              <a:t>Hosanna </a:t>
            </a:r>
            <a:endParaRPr lang="en-US" sz="8000" dirty="0">
              <a:solidFill>
                <a:schemeClr val="bg1"/>
              </a:solidFill>
              <a:latin typeface="GeosansLight"/>
              <a:cs typeface="GeosansLight"/>
            </a:endParaRPr>
          </a:p>
        </p:txBody>
      </p:sp>
    </p:spTree>
    <p:extLst>
      <p:ext uri="{BB962C8B-B14F-4D97-AF65-F5344CB8AC3E}">
        <p14:creationId xmlns:p14="http://schemas.microsoft.com/office/powerpoint/2010/main" val="2037566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noAutofit/>
          </a:bodyPr>
          <a:lstStyle/>
          <a:p>
            <a:pPr marL="0" indent="0" algn="ctr">
              <a:lnSpc>
                <a:spcPct val="70000"/>
              </a:lnSpc>
              <a:buNone/>
            </a:pPr>
            <a:r>
              <a:rPr lang="en-US" altLang="ko-KR" sz="4000" dirty="0">
                <a:ea typeface="Century Gothic"/>
              </a:rPr>
              <a:t>Praise is rising, </a:t>
            </a:r>
            <a:endParaRPr lang="en-US" altLang="ko-KR" sz="4000" dirty="0" smtClean="0">
              <a:ea typeface="Century Gothic"/>
            </a:endParaRPr>
          </a:p>
          <a:p>
            <a:pPr marL="0" indent="0" algn="ctr">
              <a:lnSpc>
                <a:spcPct val="70000"/>
              </a:lnSpc>
              <a:buNone/>
            </a:pPr>
            <a:r>
              <a:rPr lang="en-US" altLang="ko-KR" sz="4000" dirty="0" smtClean="0">
                <a:ea typeface="Century Gothic"/>
              </a:rPr>
              <a:t>eyes </a:t>
            </a:r>
            <a:r>
              <a:rPr lang="en-US" altLang="ko-KR" sz="4000" dirty="0">
                <a:ea typeface="Century Gothic"/>
              </a:rPr>
              <a:t>are turning to You, </a:t>
            </a:r>
          </a:p>
          <a:p>
            <a:pPr marL="0" indent="0" algn="ctr">
              <a:lnSpc>
                <a:spcPct val="70000"/>
              </a:lnSpc>
              <a:buNone/>
            </a:pPr>
            <a:r>
              <a:rPr lang="en-US" altLang="ko-KR" sz="4000" dirty="0">
                <a:ea typeface="Century Gothic"/>
              </a:rPr>
              <a:t>we turn to You</a:t>
            </a:r>
          </a:p>
          <a:p>
            <a:pPr marL="0" indent="0" algn="ctr">
              <a:lnSpc>
                <a:spcPct val="70000"/>
              </a:lnSpc>
              <a:buNone/>
            </a:pPr>
            <a:r>
              <a:rPr lang="en-US" altLang="ko-KR" sz="4000" dirty="0">
                <a:ea typeface="Century Gothic"/>
              </a:rPr>
              <a:t>Hope is stirring, </a:t>
            </a:r>
            <a:endParaRPr lang="en-US" altLang="ko-KR" sz="4000" dirty="0" smtClean="0">
              <a:ea typeface="Century Gothic"/>
            </a:endParaRPr>
          </a:p>
          <a:p>
            <a:pPr marL="0" indent="0" algn="ctr">
              <a:lnSpc>
                <a:spcPct val="70000"/>
              </a:lnSpc>
              <a:buNone/>
            </a:pPr>
            <a:r>
              <a:rPr lang="en-US" altLang="ko-KR" sz="4000" dirty="0" smtClean="0">
                <a:ea typeface="Century Gothic"/>
              </a:rPr>
              <a:t>hearts </a:t>
            </a:r>
            <a:r>
              <a:rPr lang="en-US" altLang="ko-KR" sz="4000" dirty="0">
                <a:ea typeface="Century Gothic"/>
              </a:rPr>
              <a:t>are yearning for You, </a:t>
            </a:r>
          </a:p>
          <a:p>
            <a:pPr marL="0" indent="0" algn="ctr">
              <a:lnSpc>
                <a:spcPct val="70000"/>
              </a:lnSpc>
              <a:buNone/>
            </a:pPr>
            <a:r>
              <a:rPr lang="en-US" altLang="ko-KR" sz="4000" dirty="0">
                <a:ea typeface="Century Gothic"/>
              </a:rPr>
              <a:t>we long for You</a:t>
            </a:r>
          </a:p>
          <a:p>
            <a:pPr marL="0" indent="0" algn="ctr">
              <a:lnSpc>
                <a:spcPct val="70000"/>
              </a:lnSpc>
              <a:buNone/>
            </a:pPr>
            <a:endParaRPr lang="en-US" sz="4000" dirty="0"/>
          </a:p>
        </p:txBody>
      </p:sp>
      <p:pic>
        <p:nvPicPr>
          <p:cNvPr id="7" name="Picture 6"/>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116563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ko-KR" dirty="0">
              <a:solidFill>
                <a:schemeClr val="bg1"/>
              </a:solidFill>
              <a:ea typeface="Century Gothic"/>
            </a:endParaRPr>
          </a:p>
        </p:txBody>
      </p:sp>
      <p:sp>
        <p:nvSpPr>
          <p:cNvPr id="5" name="Content Placeholder 4"/>
          <p:cNvSpPr>
            <a:spLocks noGrp="1"/>
          </p:cNvSpPr>
          <p:nvPr>
            <p:ph sz="quarter" idx="13"/>
          </p:nvPr>
        </p:nvSpPr>
        <p:spPr/>
        <p:txBody>
          <a:bodyPr>
            <a:noAutofit/>
          </a:bodyPr>
          <a:lstStyle/>
          <a:p>
            <a:pPr marL="0" indent="0" algn="ctr">
              <a:lnSpc>
                <a:spcPct val="70000"/>
              </a:lnSpc>
              <a:buNone/>
            </a:pPr>
            <a:r>
              <a:rPr lang="en-US" altLang="ko-KR" sz="4000" dirty="0">
                <a:solidFill>
                  <a:srgbClr val="FFFFFF"/>
                </a:solidFill>
                <a:ea typeface="Century Gothic"/>
              </a:rPr>
              <a:t>'Cause when we see You,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we </a:t>
            </a:r>
            <a:r>
              <a:rPr lang="en-US" altLang="ko-KR" sz="4000" dirty="0">
                <a:solidFill>
                  <a:srgbClr val="FFFFFF"/>
                </a:solidFill>
                <a:ea typeface="Century Gothic"/>
              </a:rPr>
              <a:t>find strength</a:t>
            </a:r>
          </a:p>
          <a:p>
            <a:pPr marL="0" indent="0" algn="ctr">
              <a:lnSpc>
                <a:spcPct val="70000"/>
              </a:lnSpc>
              <a:buNone/>
            </a:pPr>
            <a:r>
              <a:rPr lang="en-US" altLang="ko-KR" sz="4000" dirty="0">
                <a:solidFill>
                  <a:srgbClr val="FFFFFF"/>
                </a:solidFill>
                <a:ea typeface="Century Gothic"/>
              </a:rPr>
              <a:t>to face the day</a:t>
            </a:r>
          </a:p>
          <a:p>
            <a:pPr marL="0" indent="0" algn="ctr">
              <a:lnSpc>
                <a:spcPct val="70000"/>
              </a:lnSpc>
              <a:buNone/>
            </a:pPr>
            <a:r>
              <a:rPr lang="en-US" altLang="ko-KR" sz="4000" dirty="0">
                <a:solidFill>
                  <a:srgbClr val="FFFFFF"/>
                </a:solidFill>
                <a:ea typeface="Century Gothic"/>
              </a:rPr>
              <a:t>In Your Presence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all </a:t>
            </a:r>
            <a:r>
              <a:rPr lang="en-US" altLang="ko-KR" sz="4000" dirty="0">
                <a:solidFill>
                  <a:srgbClr val="FFFFFF"/>
                </a:solidFill>
                <a:ea typeface="Century Gothic"/>
              </a:rPr>
              <a:t>our fears are </a:t>
            </a:r>
          </a:p>
          <a:p>
            <a:pPr marL="0" indent="0" algn="ctr">
              <a:lnSpc>
                <a:spcPct val="70000"/>
              </a:lnSpc>
              <a:buNone/>
            </a:pPr>
            <a:r>
              <a:rPr lang="en-US" altLang="ko-KR" sz="4000" dirty="0">
                <a:solidFill>
                  <a:srgbClr val="FFFFFF"/>
                </a:solidFill>
                <a:ea typeface="Century Gothic"/>
              </a:rPr>
              <a:t>washed away, washed away</a:t>
            </a:r>
          </a:p>
          <a:p>
            <a:pPr marL="0" indent="0" algn="ctr">
              <a:lnSpc>
                <a:spcPct val="70000"/>
              </a:lnSpc>
              <a:buNone/>
            </a:pPr>
            <a:endParaRPr lang="en-US" sz="4000" dirty="0">
              <a:solidFill>
                <a:srgbClr val="FFFFFF"/>
              </a:solidFill>
            </a:endParaRPr>
          </a:p>
        </p:txBody>
      </p:sp>
      <p:pic>
        <p:nvPicPr>
          <p:cNvPr id="7" name="Picture 6"/>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3884564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600200"/>
            <a:ext cx="8229600" cy="4525963"/>
          </a:xfrm>
          <a:prstGeom prst="rect">
            <a:avLst/>
          </a:prstGeom>
        </p:spPr>
        <p:txBody>
          <a:bodyPr>
            <a:normAutofit/>
          </a:bodyPr>
          <a:lstStyle/>
          <a:p>
            <a:pPr marL="0" indent="0" algn="ctr">
              <a:buNone/>
            </a:pPr>
            <a:r>
              <a:rPr lang="en-US" sz="4000" dirty="0" smtClean="0"/>
              <a:t>Forever </a:t>
            </a:r>
            <a:r>
              <a:rPr lang="en-US" sz="4000" dirty="0"/>
              <a:t>I am changed</a:t>
            </a:r>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4233879564"/>
      </p:ext>
    </p:extLst>
  </p:cSld>
  <p:clrMapOvr>
    <a:masterClrMapping/>
  </p:clrMapOvr>
  <p:timing>
    <p:tnLst>
      <p:par>
        <p:cTn xmlns:p14="http://schemas.microsoft.com/office/powerpoint/2010/mai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ko-KR" dirty="0">
              <a:solidFill>
                <a:schemeClr val="bg1"/>
              </a:solidFill>
              <a:ea typeface="Century Gothic"/>
            </a:endParaRPr>
          </a:p>
        </p:txBody>
      </p:sp>
      <p:sp>
        <p:nvSpPr>
          <p:cNvPr id="5" name="Content Placeholder 4"/>
          <p:cNvSpPr>
            <a:spLocks noGrp="1"/>
          </p:cNvSpPr>
          <p:nvPr>
            <p:ph sz="quarter" idx="13"/>
          </p:nvPr>
        </p:nvSpPr>
        <p:spPr/>
        <p:txBody>
          <a:bodyPr>
            <a:normAutofit/>
          </a:bodyPr>
          <a:lstStyle/>
          <a:p>
            <a:pPr marL="0" indent="0" algn="ctr">
              <a:lnSpc>
                <a:spcPct val="70000"/>
              </a:lnSpc>
              <a:buNone/>
            </a:pPr>
            <a:r>
              <a:rPr lang="en-US" altLang="ko-KR" sz="4000" dirty="0">
                <a:solidFill>
                  <a:srgbClr val="FFFFFF"/>
                </a:solidFill>
                <a:ea typeface="Century Gothic"/>
              </a:rPr>
              <a:t>Ho- san- </a:t>
            </a:r>
            <a:r>
              <a:rPr lang="en-US" altLang="ko-KR" sz="4000" dirty="0" err="1">
                <a:solidFill>
                  <a:srgbClr val="FFFFFF"/>
                </a:solidFill>
                <a:ea typeface="Century Gothic"/>
              </a:rPr>
              <a:t>na</a:t>
            </a:r>
            <a:r>
              <a:rPr lang="en-US" altLang="ko-KR" sz="4000" dirty="0">
                <a:solidFill>
                  <a:srgbClr val="FFFFFF"/>
                </a:solidFill>
                <a:ea typeface="Century Gothic"/>
              </a:rPr>
              <a:t>, ho- </a:t>
            </a:r>
            <a:r>
              <a:rPr lang="en-US" altLang="ko-KR" sz="4000" dirty="0" err="1">
                <a:solidFill>
                  <a:srgbClr val="FFFFFF"/>
                </a:solidFill>
                <a:ea typeface="Century Gothic"/>
              </a:rPr>
              <a:t>sanna</a:t>
            </a:r>
            <a:endParaRPr lang="en-US" altLang="ko-KR" sz="4000" dirty="0">
              <a:solidFill>
                <a:srgbClr val="FFFFFF"/>
              </a:solidFill>
              <a:ea typeface="Century Gothic"/>
            </a:endParaRPr>
          </a:p>
          <a:p>
            <a:pPr marL="0" indent="0" algn="ctr">
              <a:lnSpc>
                <a:spcPct val="70000"/>
              </a:lnSpc>
              <a:buNone/>
            </a:pPr>
            <a:r>
              <a:rPr lang="en-US" altLang="ko-KR" sz="4000" dirty="0">
                <a:solidFill>
                  <a:srgbClr val="FFFFFF"/>
                </a:solidFill>
                <a:ea typeface="Century Gothic"/>
              </a:rPr>
              <a:t>You are the God Who saves us,</a:t>
            </a:r>
          </a:p>
          <a:p>
            <a:pPr marL="0" indent="0" algn="ctr">
              <a:lnSpc>
                <a:spcPct val="70000"/>
              </a:lnSpc>
              <a:buNone/>
            </a:pPr>
            <a:r>
              <a:rPr lang="en-US" altLang="ko-KR" sz="4000" dirty="0">
                <a:solidFill>
                  <a:srgbClr val="FFFFFF"/>
                </a:solidFill>
                <a:ea typeface="Century Gothic"/>
              </a:rPr>
              <a:t>worthy of all our praises</a:t>
            </a:r>
          </a:p>
          <a:p>
            <a:pPr marL="0" indent="0" algn="ctr">
              <a:lnSpc>
                <a:spcPct val="70000"/>
              </a:lnSpc>
              <a:buNone/>
            </a:pPr>
            <a:endParaRPr lang="en-US" sz="4000" dirty="0">
              <a:solidFill>
                <a:srgbClr val="FFFFFF"/>
              </a:solidFill>
            </a:endParaRPr>
          </a:p>
        </p:txBody>
      </p:sp>
      <p:pic>
        <p:nvPicPr>
          <p:cNvPr id="7" name="Picture 6"/>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003139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ko-KR" dirty="0">
              <a:solidFill>
                <a:schemeClr val="bg1"/>
              </a:solidFill>
              <a:ea typeface="Century Gothic"/>
            </a:endParaRPr>
          </a:p>
        </p:txBody>
      </p:sp>
      <p:sp>
        <p:nvSpPr>
          <p:cNvPr id="5" name="Content Placeholder 4"/>
          <p:cNvSpPr>
            <a:spLocks noGrp="1"/>
          </p:cNvSpPr>
          <p:nvPr>
            <p:ph sz="quarter" idx="13"/>
          </p:nvPr>
        </p:nvSpPr>
        <p:spPr>
          <a:xfrm>
            <a:off x="0" y="1600200"/>
            <a:ext cx="9144000" cy="4114800"/>
          </a:xfrm>
        </p:spPr>
        <p:txBody>
          <a:bodyPr>
            <a:normAutofit/>
          </a:bodyPr>
          <a:lstStyle/>
          <a:p>
            <a:pPr marL="0" indent="0" algn="ctr">
              <a:lnSpc>
                <a:spcPct val="70000"/>
              </a:lnSpc>
              <a:buNone/>
            </a:pPr>
            <a:r>
              <a:rPr lang="en-US" altLang="ko-KR" sz="4000" dirty="0">
                <a:solidFill>
                  <a:srgbClr val="FFFFFF"/>
                </a:solidFill>
                <a:ea typeface="Century Gothic"/>
              </a:rPr>
              <a:t>Ho- san- </a:t>
            </a:r>
            <a:r>
              <a:rPr lang="en-US" altLang="ko-KR" sz="4000" dirty="0" err="1">
                <a:solidFill>
                  <a:srgbClr val="FFFFFF"/>
                </a:solidFill>
                <a:ea typeface="Century Gothic"/>
              </a:rPr>
              <a:t>na</a:t>
            </a:r>
            <a:r>
              <a:rPr lang="en-US" altLang="ko-KR" sz="4000" dirty="0">
                <a:solidFill>
                  <a:srgbClr val="FFFFFF"/>
                </a:solidFill>
                <a:ea typeface="Century Gothic"/>
              </a:rPr>
              <a:t>, ho- </a:t>
            </a:r>
            <a:r>
              <a:rPr lang="en-US" altLang="ko-KR" sz="4000" dirty="0" err="1">
                <a:solidFill>
                  <a:srgbClr val="FFFFFF"/>
                </a:solidFill>
                <a:ea typeface="Century Gothic"/>
              </a:rPr>
              <a:t>sanna</a:t>
            </a:r>
            <a:endParaRPr lang="en-US" altLang="ko-KR" sz="4000" dirty="0">
              <a:solidFill>
                <a:srgbClr val="FFFFFF"/>
              </a:solidFill>
              <a:ea typeface="Century Gothic"/>
            </a:endParaRPr>
          </a:p>
          <a:p>
            <a:pPr marL="0" indent="0" algn="ctr">
              <a:lnSpc>
                <a:spcPct val="70000"/>
              </a:lnSpc>
              <a:buNone/>
            </a:pPr>
            <a:r>
              <a:rPr lang="en-US" altLang="ko-KR" sz="4000" dirty="0">
                <a:solidFill>
                  <a:srgbClr val="FFFFFF"/>
                </a:solidFill>
                <a:ea typeface="Century Gothic"/>
              </a:rPr>
              <a:t>Come have Your way among us</a:t>
            </a:r>
          </a:p>
          <a:p>
            <a:pPr marL="0" indent="0" algn="ctr">
              <a:lnSpc>
                <a:spcPct val="70000"/>
              </a:lnSpc>
              <a:buNone/>
            </a:pPr>
            <a:r>
              <a:rPr lang="en-US" altLang="ko-KR" sz="4000" dirty="0">
                <a:solidFill>
                  <a:srgbClr val="FFFFFF"/>
                </a:solidFill>
                <a:ea typeface="Century Gothic"/>
              </a:rPr>
              <a:t>We welcome You here, Lord Jesus</a:t>
            </a:r>
          </a:p>
          <a:p>
            <a:pPr marL="0" indent="0" algn="ctr">
              <a:lnSpc>
                <a:spcPct val="70000"/>
              </a:lnSpc>
              <a:buNone/>
            </a:pPr>
            <a:endParaRPr lang="en-US" sz="4000" dirty="0">
              <a:solidFill>
                <a:srgbClr val="FFFFFF"/>
              </a:solidFill>
            </a:endParaRPr>
          </a:p>
        </p:txBody>
      </p:sp>
      <p:pic>
        <p:nvPicPr>
          <p:cNvPr id="7" name="Picture 6"/>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3427837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ko-KR" dirty="0">
              <a:solidFill>
                <a:schemeClr val="bg1"/>
              </a:solidFill>
              <a:ea typeface="Century Gothic"/>
            </a:endParaRPr>
          </a:p>
        </p:txBody>
      </p:sp>
      <p:sp>
        <p:nvSpPr>
          <p:cNvPr id="5" name="Content Placeholder 4"/>
          <p:cNvSpPr>
            <a:spLocks noGrp="1"/>
          </p:cNvSpPr>
          <p:nvPr>
            <p:ph sz="quarter" idx="13"/>
          </p:nvPr>
        </p:nvSpPr>
        <p:spPr/>
        <p:txBody>
          <a:bodyPr>
            <a:noAutofit/>
          </a:bodyPr>
          <a:lstStyle/>
          <a:p>
            <a:pPr marL="0" indent="0" algn="ctr">
              <a:lnSpc>
                <a:spcPct val="70000"/>
              </a:lnSpc>
              <a:buNone/>
            </a:pPr>
            <a:r>
              <a:rPr lang="en-US" altLang="ko-KR" sz="4000" dirty="0">
                <a:solidFill>
                  <a:srgbClr val="FFFFFF"/>
                </a:solidFill>
                <a:ea typeface="Century Gothic"/>
              </a:rPr>
              <a:t>Hear the sound of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hearts </a:t>
            </a:r>
            <a:r>
              <a:rPr lang="en-US" altLang="ko-KR" sz="4000" dirty="0">
                <a:solidFill>
                  <a:srgbClr val="FFFFFF"/>
                </a:solidFill>
                <a:ea typeface="Century Gothic"/>
              </a:rPr>
              <a:t>returning to You,</a:t>
            </a:r>
          </a:p>
          <a:p>
            <a:pPr marL="0" indent="0" algn="ctr">
              <a:lnSpc>
                <a:spcPct val="70000"/>
              </a:lnSpc>
              <a:buNone/>
            </a:pPr>
            <a:r>
              <a:rPr lang="en-US" altLang="ko-KR" sz="4000" dirty="0">
                <a:solidFill>
                  <a:srgbClr val="FFFFFF"/>
                </a:solidFill>
                <a:ea typeface="Century Gothic"/>
              </a:rPr>
              <a:t>we turn to You</a:t>
            </a:r>
          </a:p>
          <a:p>
            <a:pPr marL="0" indent="0" algn="ctr">
              <a:lnSpc>
                <a:spcPct val="70000"/>
              </a:lnSpc>
              <a:buNone/>
            </a:pPr>
            <a:r>
              <a:rPr lang="en-US" altLang="ko-KR" sz="4000" dirty="0">
                <a:solidFill>
                  <a:srgbClr val="FFFFFF"/>
                </a:solidFill>
                <a:ea typeface="Century Gothic"/>
              </a:rPr>
              <a:t>In Your Kingdom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broken </a:t>
            </a:r>
            <a:r>
              <a:rPr lang="en-US" altLang="ko-KR" sz="4000" dirty="0">
                <a:solidFill>
                  <a:srgbClr val="FFFFFF"/>
                </a:solidFill>
                <a:ea typeface="Century Gothic"/>
              </a:rPr>
              <a:t>lives are made new,</a:t>
            </a:r>
          </a:p>
          <a:p>
            <a:pPr marL="0" indent="0" algn="ctr">
              <a:lnSpc>
                <a:spcPct val="70000"/>
              </a:lnSpc>
              <a:buNone/>
            </a:pPr>
            <a:r>
              <a:rPr lang="en-US" altLang="ko-KR" sz="4000" dirty="0">
                <a:solidFill>
                  <a:srgbClr val="FFFFFF"/>
                </a:solidFill>
                <a:ea typeface="Century Gothic"/>
              </a:rPr>
              <a:t>You make us new</a:t>
            </a:r>
          </a:p>
          <a:p>
            <a:pPr marL="0" indent="0" algn="ctr">
              <a:lnSpc>
                <a:spcPct val="70000"/>
              </a:lnSpc>
              <a:buNone/>
            </a:pPr>
            <a:endParaRPr lang="en-US" sz="4000" dirty="0">
              <a:solidFill>
                <a:srgbClr val="FFFFFF"/>
              </a:solidFill>
            </a:endParaRPr>
          </a:p>
        </p:txBody>
      </p:sp>
      <p:pic>
        <p:nvPicPr>
          <p:cNvPr id="7" name="Picture 6"/>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3952653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ko-KR" dirty="0">
              <a:solidFill>
                <a:schemeClr val="bg1"/>
              </a:solidFill>
              <a:ea typeface="Century Gothic"/>
            </a:endParaRPr>
          </a:p>
        </p:txBody>
      </p:sp>
      <p:sp>
        <p:nvSpPr>
          <p:cNvPr id="5" name="Content Placeholder 4"/>
          <p:cNvSpPr>
            <a:spLocks noGrp="1"/>
          </p:cNvSpPr>
          <p:nvPr>
            <p:ph sz="quarter" idx="13"/>
          </p:nvPr>
        </p:nvSpPr>
        <p:spPr/>
        <p:txBody>
          <a:bodyPr>
            <a:noAutofit/>
          </a:bodyPr>
          <a:lstStyle/>
          <a:p>
            <a:pPr marL="0" indent="0" algn="ctr">
              <a:lnSpc>
                <a:spcPct val="70000"/>
              </a:lnSpc>
              <a:buNone/>
            </a:pPr>
            <a:r>
              <a:rPr lang="en-US" altLang="ko-KR" sz="4000" dirty="0">
                <a:solidFill>
                  <a:srgbClr val="FFFFFF"/>
                </a:solidFill>
                <a:ea typeface="Century Gothic"/>
              </a:rPr>
              <a:t>'Cause when we see You,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we </a:t>
            </a:r>
            <a:r>
              <a:rPr lang="en-US" altLang="ko-KR" sz="4000" dirty="0">
                <a:solidFill>
                  <a:srgbClr val="FFFFFF"/>
                </a:solidFill>
                <a:ea typeface="Century Gothic"/>
              </a:rPr>
              <a:t>find strength</a:t>
            </a:r>
          </a:p>
          <a:p>
            <a:pPr marL="0" indent="0" algn="ctr">
              <a:lnSpc>
                <a:spcPct val="70000"/>
              </a:lnSpc>
              <a:buNone/>
            </a:pPr>
            <a:r>
              <a:rPr lang="en-US" altLang="ko-KR" sz="4000" dirty="0">
                <a:solidFill>
                  <a:srgbClr val="FFFFFF"/>
                </a:solidFill>
                <a:ea typeface="Century Gothic"/>
              </a:rPr>
              <a:t>to face the day</a:t>
            </a:r>
          </a:p>
          <a:p>
            <a:pPr marL="0" indent="0" algn="ctr">
              <a:lnSpc>
                <a:spcPct val="70000"/>
              </a:lnSpc>
              <a:buNone/>
            </a:pPr>
            <a:r>
              <a:rPr lang="en-US" altLang="ko-KR" sz="4000" dirty="0">
                <a:solidFill>
                  <a:srgbClr val="FFFFFF"/>
                </a:solidFill>
                <a:ea typeface="Century Gothic"/>
              </a:rPr>
              <a:t>In Your Presence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all </a:t>
            </a:r>
            <a:r>
              <a:rPr lang="en-US" altLang="ko-KR" sz="4000" dirty="0">
                <a:solidFill>
                  <a:srgbClr val="FFFFFF"/>
                </a:solidFill>
                <a:ea typeface="Century Gothic"/>
              </a:rPr>
              <a:t>our fears are </a:t>
            </a:r>
          </a:p>
          <a:p>
            <a:pPr marL="0" indent="0" algn="ctr">
              <a:lnSpc>
                <a:spcPct val="70000"/>
              </a:lnSpc>
              <a:buNone/>
            </a:pPr>
            <a:r>
              <a:rPr lang="en-US" altLang="ko-KR" sz="4000" dirty="0">
                <a:solidFill>
                  <a:srgbClr val="FFFFFF"/>
                </a:solidFill>
                <a:ea typeface="Century Gothic"/>
              </a:rPr>
              <a:t>washed away, washed away</a:t>
            </a:r>
          </a:p>
          <a:p>
            <a:pPr marL="0" indent="0" algn="ctr">
              <a:lnSpc>
                <a:spcPct val="70000"/>
              </a:lnSpc>
              <a:buNone/>
            </a:pPr>
            <a:endParaRPr lang="en-US" sz="4000" dirty="0">
              <a:solidFill>
                <a:srgbClr val="FFFFFF"/>
              </a:solidFill>
            </a:endParaRPr>
          </a:p>
        </p:txBody>
      </p:sp>
      <p:pic>
        <p:nvPicPr>
          <p:cNvPr id="7" name="Picture 6"/>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3131114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ko-KR" dirty="0">
              <a:solidFill>
                <a:schemeClr val="bg1"/>
              </a:solidFill>
              <a:ea typeface="Century Gothic"/>
            </a:endParaRPr>
          </a:p>
        </p:txBody>
      </p:sp>
      <p:sp>
        <p:nvSpPr>
          <p:cNvPr id="5" name="Content Placeholder 4"/>
          <p:cNvSpPr>
            <a:spLocks noGrp="1"/>
          </p:cNvSpPr>
          <p:nvPr>
            <p:ph sz="quarter" idx="13"/>
          </p:nvPr>
        </p:nvSpPr>
        <p:spPr/>
        <p:txBody>
          <a:bodyPr>
            <a:normAutofit/>
          </a:bodyPr>
          <a:lstStyle/>
          <a:p>
            <a:pPr marL="0" indent="0" algn="ctr">
              <a:lnSpc>
                <a:spcPct val="70000"/>
              </a:lnSpc>
              <a:buNone/>
            </a:pPr>
            <a:r>
              <a:rPr lang="en-US" altLang="ko-KR" sz="4000" dirty="0">
                <a:solidFill>
                  <a:srgbClr val="FFFFFF"/>
                </a:solidFill>
                <a:ea typeface="Century Gothic"/>
              </a:rPr>
              <a:t>Ho- san- </a:t>
            </a:r>
            <a:r>
              <a:rPr lang="en-US" altLang="ko-KR" sz="4000" dirty="0" err="1">
                <a:solidFill>
                  <a:srgbClr val="FFFFFF"/>
                </a:solidFill>
                <a:ea typeface="Century Gothic"/>
              </a:rPr>
              <a:t>na</a:t>
            </a:r>
            <a:r>
              <a:rPr lang="en-US" altLang="ko-KR" sz="4000" dirty="0">
                <a:solidFill>
                  <a:srgbClr val="FFFFFF"/>
                </a:solidFill>
                <a:ea typeface="Century Gothic"/>
              </a:rPr>
              <a:t>, ho- </a:t>
            </a:r>
            <a:r>
              <a:rPr lang="en-US" altLang="ko-KR" sz="4000" dirty="0" err="1">
                <a:solidFill>
                  <a:srgbClr val="FFFFFF"/>
                </a:solidFill>
                <a:ea typeface="Century Gothic"/>
              </a:rPr>
              <a:t>sanna</a:t>
            </a:r>
            <a:endParaRPr lang="en-US" altLang="ko-KR" sz="4000" dirty="0">
              <a:solidFill>
                <a:srgbClr val="FFFFFF"/>
              </a:solidFill>
              <a:ea typeface="Century Gothic"/>
            </a:endParaRPr>
          </a:p>
          <a:p>
            <a:pPr marL="0" indent="0" algn="ctr">
              <a:lnSpc>
                <a:spcPct val="70000"/>
              </a:lnSpc>
              <a:buNone/>
            </a:pPr>
            <a:r>
              <a:rPr lang="en-US" altLang="ko-KR" sz="4000" dirty="0">
                <a:solidFill>
                  <a:srgbClr val="FFFFFF"/>
                </a:solidFill>
                <a:ea typeface="Century Gothic"/>
              </a:rPr>
              <a:t>You are the God Who saves us,</a:t>
            </a:r>
          </a:p>
          <a:p>
            <a:pPr marL="0" indent="0" algn="ctr">
              <a:lnSpc>
                <a:spcPct val="70000"/>
              </a:lnSpc>
              <a:buNone/>
            </a:pPr>
            <a:r>
              <a:rPr lang="en-US" altLang="ko-KR" sz="4000" dirty="0">
                <a:solidFill>
                  <a:srgbClr val="FFFFFF"/>
                </a:solidFill>
                <a:ea typeface="Century Gothic"/>
              </a:rPr>
              <a:t>worthy of all our praises</a:t>
            </a:r>
          </a:p>
          <a:p>
            <a:pPr marL="0" indent="0" algn="ctr">
              <a:lnSpc>
                <a:spcPct val="70000"/>
              </a:lnSpc>
              <a:buNone/>
            </a:pPr>
            <a:endParaRPr lang="en-US" sz="4000" dirty="0">
              <a:solidFill>
                <a:srgbClr val="FFFFFF"/>
              </a:solidFill>
            </a:endParaRPr>
          </a:p>
        </p:txBody>
      </p:sp>
      <p:pic>
        <p:nvPicPr>
          <p:cNvPr id="7" name="Picture 6"/>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3936106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ko-KR" dirty="0">
              <a:solidFill>
                <a:schemeClr val="bg1"/>
              </a:solidFill>
              <a:ea typeface="Century Gothic"/>
            </a:endParaRPr>
          </a:p>
        </p:txBody>
      </p:sp>
      <p:sp>
        <p:nvSpPr>
          <p:cNvPr id="5" name="Content Placeholder 4"/>
          <p:cNvSpPr>
            <a:spLocks noGrp="1"/>
          </p:cNvSpPr>
          <p:nvPr>
            <p:ph sz="quarter" idx="13"/>
          </p:nvPr>
        </p:nvSpPr>
        <p:spPr>
          <a:xfrm>
            <a:off x="0" y="1600200"/>
            <a:ext cx="9144000" cy="4114800"/>
          </a:xfrm>
        </p:spPr>
        <p:txBody>
          <a:bodyPr>
            <a:normAutofit/>
          </a:bodyPr>
          <a:lstStyle/>
          <a:p>
            <a:pPr marL="0" indent="0" algn="ctr">
              <a:lnSpc>
                <a:spcPct val="70000"/>
              </a:lnSpc>
              <a:buNone/>
            </a:pPr>
            <a:r>
              <a:rPr lang="en-US" altLang="ko-KR" sz="4000" dirty="0">
                <a:solidFill>
                  <a:srgbClr val="FFFFFF"/>
                </a:solidFill>
                <a:ea typeface="Century Gothic"/>
              </a:rPr>
              <a:t>Ho- san- </a:t>
            </a:r>
            <a:r>
              <a:rPr lang="en-US" altLang="ko-KR" sz="4000" dirty="0" err="1">
                <a:solidFill>
                  <a:srgbClr val="FFFFFF"/>
                </a:solidFill>
                <a:ea typeface="Century Gothic"/>
              </a:rPr>
              <a:t>na</a:t>
            </a:r>
            <a:r>
              <a:rPr lang="en-US" altLang="ko-KR" sz="4000" dirty="0">
                <a:solidFill>
                  <a:srgbClr val="FFFFFF"/>
                </a:solidFill>
                <a:ea typeface="Century Gothic"/>
              </a:rPr>
              <a:t>, ho- </a:t>
            </a:r>
            <a:r>
              <a:rPr lang="en-US" altLang="ko-KR" sz="4000" dirty="0" err="1">
                <a:solidFill>
                  <a:srgbClr val="FFFFFF"/>
                </a:solidFill>
                <a:ea typeface="Century Gothic"/>
              </a:rPr>
              <a:t>sanna</a:t>
            </a:r>
            <a:endParaRPr lang="en-US" altLang="ko-KR" sz="4000" dirty="0">
              <a:solidFill>
                <a:srgbClr val="FFFFFF"/>
              </a:solidFill>
              <a:ea typeface="Century Gothic"/>
            </a:endParaRPr>
          </a:p>
          <a:p>
            <a:pPr marL="0" indent="0" algn="ctr">
              <a:lnSpc>
                <a:spcPct val="70000"/>
              </a:lnSpc>
              <a:buNone/>
            </a:pPr>
            <a:r>
              <a:rPr lang="en-US" altLang="ko-KR" sz="4000" dirty="0">
                <a:solidFill>
                  <a:srgbClr val="FFFFFF"/>
                </a:solidFill>
                <a:ea typeface="Century Gothic"/>
              </a:rPr>
              <a:t>Come have Your way among us</a:t>
            </a:r>
          </a:p>
          <a:p>
            <a:pPr marL="0" indent="0" algn="ctr">
              <a:lnSpc>
                <a:spcPct val="70000"/>
              </a:lnSpc>
              <a:buNone/>
            </a:pPr>
            <a:r>
              <a:rPr lang="en-US" altLang="ko-KR" sz="4000" dirty="0">
                <a:solidFill>
                  <a:srgbClr val="FFFFFF"/>
                </a:solidFill>
                <a:ea typeface="Century Gothic"/>
              </a:rPr>
              <a:t>We welcome You here, Lord Jesus </a:t>
            </a:r>
          </a:p>
          <a:p>
            <a:pPr marL="0" indent="0" algn="ctr">
              <a:lnSpc>
                <a:spcPct val="70000"/>
              </a:lnSpc>
              <a:buNone/>
            </a:pPr>
            <a:endParaRPr lang="en-US" sz="4000" dirty="0">
              <a:solidFill>
                <a:srgbClr val="FFFFFF"/>
              </a:solidFill>
            </a:endParaRPr>
          </a:p>
        </p:txBody>
      </p:sp>
      <p:pic>
        <p:nvPicPr>
          <p:cNvPr id="7" name="Picture 6"/>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633576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638880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ko-KR" dirty="0">
              <a:solidFill>
                <a:schemeClr val="bg1"/>
              </a:solidFill>
              <a:ea typeface="Century Gothic"/>
            </a:endParaRPr>
          </a:p>
        </p:txBody>
      </p:sp>
      <p:sp>
        <p:nvSpPr>
          <p:cNvPr id="5" name="Content Placeholder 4"/>
          <p:cNvSpPr>
            <a:spLocks noGrp="1"/>
          </p:cNvSpPr>
          <p:nvPr>
            <p:ph sz="quarter" idx="13"/>
          </p:nvPr>
        </p:nvSpPr>
        <p:spPr/>
        <p:txBody>
          <a:bodyPr>
            <a:noAutofit/>
          </a:bodyPr>
          <a:lstStyle/>
          <a:p>
            <a:pPr marL="0" indent="0" algn="ctr">
              <a:lnSpc>
                <a:spcPct val="70000"/>
              </a:lnSpc>
              <a:buNone/>
            </a:pPr>
            <a:r>
              <a:rPr lang="en-US" altLang="ko-KR" sz="4000" dirty="0">
                <a:solidFill>
                  <a:srgbClr val="FFFFFF"/>
                </a:solidFill>
                <a:ea typeface="Century Gothic"/>
              </a:rPr>
              <a:t>'Cause when we see You,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we </a:t>
            </a:r>
            <a:r>
              <a:rPr lang="en-US" altLang="ko-KR" sz="4000" dirty="0">
                <a:solidFill>
                  <a:srgbClr val="FFFFFF"/>
                </a:solidFill>
                <a:ea typeface="Century Gothic"/>
              </a:rPr>
              <a:t>find strength</a:t>
            </a:r>
          </a:p>
          <a:p>
            <a:pPr marL="0" indent="0" algn="ctr">
              <a:lnSpc>
                <a:spcPct val="70000"/>
              </a:lnSpc>
              <a:buNone/>
            </a:pPr>
            <a:r>
              <a:rPr lang="en-US" altLang="ko-KR" sz="4000" dirty="0">
                <a:solidFill>
                  <a:srgbClr val="FFFFFF"/>
                </a:solidFill>
                <a:ea typeface="Century Gothic"/>
              </a:rPr>
              <a:t>to face the day</a:t>
            </a:r>
          </a:p>
          <a:p>
            <a:pPr marL="0" indent="0" algn="ctr">
              <a:lnSpc>
                <a:spcPct val="70000"/>
              </a:lnSpc>
              <a:buNone/>
            </a:pPr>
            <a:r>
              <a:rPr lang="en-US" altLang="ko-KR" sz="4000" dirty="0">
                <a:solidFill>
                  <a:srgbClr val="FFFFFF"/>
                </a:solidFill>
                <a:ea typeface="Century Gothic"/>
              </a:rPr>
              <a:t>In Your Presence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all </a:t>
            </a:r>
            <a:r>
              <a:rPr lang="en-US" altLang="ko-KR" sz="4000" dirty="0">
                <a:solidFill>
                  <a:srgbClr val="FFFFFF"/>
                </a:solidFill>
                <a:ea typeface="Century Gothic"/>
              </a:rPr>
              <a:t>our fears are </a:t>
            </a:r>
          </a:p>
          <a:p>
            <a:pPr marL="0" indent="0" algn="ctr">
              <a:lnSpc>
                <a:spcPct val="70000"/>
              </a:lnSpc>
              <a:buNone/>
            </a:pPr>
            <a:r>
              <a:rPr lang="en-US" altLang="ko-KR" sz="4000" dirty="0">
                <a:solidFill>
                  <a:srgbClr val="FFFFFF"/>
                </a:solidFill>
                <a:ea typeface="Century Gothic"/>
              </a:rPr>
              <a:t>washed away</a:t>
            </a:r>
          </a:p>
          <a:p>
            <a:pPr marL="0" indent="0" algn="ctr">
              <a:lnSpc>
                <a:spcPct val="70000"/>
              </a:lnSpc>
              <a:buNone/>
            </a:pPr>
            <a:endParaRPr lang="en-US" sz="4000" dirty="0">
              <a:solidFill>
                <a:srgbClr val="FFFFFF"/>
              </a:solidFill>
            </a:endParaRPr>
          </a:p>
        </p:txBody>
      </p:sp>
      <p:pic>
        <p:nvPicPr>
          <p:cNvPr id="7" name="Picture 6"/>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3024239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ko-KR" dirty="0">
              <a:solidFill>
                <a:schemeClr val="bg1"/>
              </a:solidFill>
              <a:ea typeface="Century Gothic"/>
            </a:endParaRPr>
          </a:p>
        </p:txBody>
      </p:sp>
      <p:sp>
        <p:nvSpPr>
          <p:cNvPr id="5" name="Content Placeholder 4"/>
          <p:cNvSpPr>
            <a:spLocks noGrp="1"/>
          </p:cNvSpPr>
          <p:nvPr>
            <p:ph sz="quarter" idx="13"/>
          </p:nvPr>
        </p:nvSpPr>
        <p:spPr/>
        <p:txBody>
          <a:bodyPr>
            <a:noAutofit/>
          </a:bodyPr>
          <a:lstStyle/>
          <a:p>
            <a:pPr marL="0" indent="0" algn="ctr">
              <a:lnSpc>
                <a:spcPct val="70000"/>
              </a:lnSpc>
              <a:buNone/>
            </a:pPr>
            <a:r>
              <a:rPr lang="en-US" altLang="ko-KR" sz="4000" dirty="0">
                <a:solidFill>
                  <a:srgbClr val="FFFFFF"/>
                </a:solidFill>
                <a:ea typeface="Century Gothic"/>
              </a:rPr>
              <a:t>'Cause when we see You,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we </a:t>
            </a:r>
            <a:r>
              <a:rPr lang="en-US" altLang="ko-KR" sz="4000" dirty="0">
                <a:solidFill>
                  <a:srgbClr val="FFFFFF"/>
                </a:solidFill>
                <a:ea typeface="Century Gothic"/>
              </a:rPr>
              <a:t>find strength</a:t>
            </a:r>
          </a:p>
          <a:p>
            <a:pPr marL="0" indent="0" algn="ctr">
              <a:lnSpc>
                <a:spcPct val="70000"/>
              </a:lnSpc>
              <a:buNone/>
            </a:pPr>
            <a:r>
              <a:rPr lang="en-US" altLang="ko-KR" sz="4000" dirty="0">
                <a:solidFill>
                  <a:srgbClr val="FFFFFF"/>
                </a:solidFill>
                <a:ea typeface="Century Gothic"/>
              </a:rPr>
              <a:t>to face the day</a:t>
            </a:r>
          </a:p>
          <a:p>
            <a:pPr marL="0" indent="0" algn="ctr">
              <a:lnSpc>
                <a:spcPct val="70000"/>
              </a:lnSpc>
              <a:buNone/>
            </a:pPr>
            <a:r>
              <a:rPr lang="en-US" altLang="ko-KR" sz="4000" dirty="0">
                <a:solidFill>
                  <a:srgbClr val="FFFFFF"/>
                </a:solidFill>
                <a:ea typeface="Century Gothic"/>
              </a:rPr>
              <a:t>In Your Presence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all </a:t>
            </a:r>
            <a:r>
              <a:rPr lang="en-US" altLang="ko-KR" sz="4000" dirty="0">
                <a:solidFill>
                  <a:srgbClr val="FFFFFF"/>
                </a:solidFill>
                <a:ea typeface="Century Gothic"/>
              </a:rPr>
              <a:t>our fears are </a:t>
            </a:r>
          </a:p>
          <a:p>
            <a:pPr marL="0" indent="0" algn="ctr">
              <a:lnSpc>
                <a:spcPct val="70000"/>
              </a:lnSpc>
              <a:buNone/>
            </a:pPr>
            <a:r>
              <a:rPr lang="en-US" altLang="ko-KR" sz="4000" dirty="0">
                <a:solidFill>
                  <a:srgbClr val="FFFFFF"/>
                </a:solidFill>
                <a:ea typeface="Century Gothic"/>
              </a:rPr>
              <a:t>washed away</a:t>
            </a:r>
          </a:p>
          <a:p>
            <a:pPr marL="0" indent="0" algn="ctr">
              <a:lnSpc>
                <a:spcPct val="70000"/>
              </a:lnSpc>
              <a:buNone/>
            </a:pPr>
            <a:endParaRPr lang="en-US" sz="4000" dirty="0">
              <a:solidFill>
                <a:srgbClr val="FFFFFF"/>
              </a:solidFill>
            </a:endParaRPr>
          </a:p>
        </p:txBody>
      </p:sp>
      <p:pic>
        <p:nvPicPr>
          <p:cNvPr id="7" name="Picture 6"/>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161437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ko-KR" dirty="0">
              <a:solidFill>
                <a:schemeClr val="bg1"/>
              </a:solidFill>
              <a:ea typeface="Century Gothic"/>
            </a:endParaRPr>
          </a:p>
        </p:txBody>
      </p:sp>
      <p:sp>
        <p:nvSpPr>
          <p:cNvPr id="5" name="Content Placeholder 4"/>
          <p:cNvSpPr>
            <a:spLocks noGrp="1"/>
          </p:cNvSpPr>
          <p:nvPr>
            <p:ph sz="quarter" idx="13"/>
          </p:nvPr>
        </p:nvSpPr>
        <p:spPr/>
        <p:txBody>
          <a:bodyPr>
            <a:normAutofit/>
          </a:bodyPr>
          <a:lstStyle/>
          <a:p>
            <a:pPr marL="0" indent="0" algn="ctr">
              <a:buNone/>
            </a:pPr>
            <a:r>
              <a:rPr lang="en-US" altLang="ko-KR" sz="4000" dirty="0">
                <a:solidFill>
                  <a:srgbClr val="FFFFFF"/>
                </a:solidFill>
                <a:ea typeface="Century Gothic"/>
              </a:rPr>
              <a:t>washed away</a:t>
            </a:r>
          </a:p>
          <a:p>
            <a:pPr marL="0" indent="0" algn="ctr">
              <a:buNone/>
            </a:pPr>
            <a:endParaRPr lang="en-US" sz="4000" dirty="0">
              <a:solidFill>
                <a:srgbClr val="FFFFFF"/>
              </a:solidFill>
            </a:endParaRPr>
          </a:p>
        </p:txBody>
      </p:sp>
      <p:pic>
        <p:nvPicPr>
          <p:cNvPr id="7" name="Picture 6"/>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1288574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457200" y="1600200"/>
            <a:ext cx="8229600" cy="4525963"/>
          </a:xfrm>
          <a:prstGeom prst="rect">
            <a:avLst/>
          </a:prstGeom>
        </p:spPr>
        <p:txBody>
          <a:bodyPr>
            <a:normAutofit/>
          </a:bodyPr>
          <a:lstStyle/>
          <a:p>
            <a:pPr marL="0" indent="0" algn="ctr">
              <a:buNone/>
            </a:pPr>
            <a:r>
              <a:rPr lang="en-US" sz="4000" dirty="0" smtClean="0"/>
              <a:t>When </a:t>
            </a:r>
            <a:r>
              <a:rPr lang="en-US" sz="4000" dirty="0"/>
              <a:t>I </a:t>
            </a:r>
            <a:r>
              <a:rPr lang="en-US" sz="4000" dirty="0" smtClean="0"/>
              <a:t>stand </a:t>
            </a:r>
            <a:r>
              <a:rPr lang="en-US" sz="4000" dirty="0"/>
              <a:t>in that place</a:t>
            </a:r>
            <a:br>
              <a:rPr lang="en-US" sz="4000" dirty="0"/>
            </a:br>
            <a:endParaRPr lang="en-US" sz="4000" dirty="0"/>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3326506607"/>
      </p:ext>
    </p:extLst>
  </p:cSld>
  <p:clrMapOvr>
    <a:masterClrMapping/>
  </p:clrMapOvr>
  <p:timing>
    <p:tnLst>
      <p:par>
        <p:cTn xmlns:p14="http://schemas.microsoft.com/office/powerpoint/2010/mai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ko-KR" dirty="0">
              <a:solidFill>
                <a:schemeClr val="bg1"/>
              </a:solidFill>
              <a:ea typeface="Century Gothic"/>
            </a:endParaRPr>
          </a:p>
        </p:txBody>
      </p:sp>
      <p:sp>
        <p:nvSpPr>
          <p:cNvPr id="5" name="Content Placeholder 4"/>
          <p:cNvSpPr>
            <a:spLocks noGrp="1"/>
          </p:cNvSpPr>
          <p:nvPr>
            <p:ph sz="quarter" idx="13"/>
          </p:nvPr>
        </p:nvSpPr>
        <p:spPr/>
        <p:txBody>
          <a:bodyPr>
            <a:normAutofit/>
          </a:bodyPr>
          <a:lstStyle/>
          <a:p>
            <a:pPr marL="0" indent="0" algn="ctr">
              <a:lnSpc>
                <a:spcPct val="70000"/>
              </a:lnSpc>
              <a:buNone/>
            </a:pPr>
            <a:r>
              <a:rPr lang="en-US" altLang="ko-KR" sz="4000" dirty="0">
                <a:solidFill>
                  <a:srgbClr val="FFFFFF"/>
                </a:solidFill>
                <a:ea typeface="Century Gothic"/>
              </a:rPr>
              <a:t>Ho- san- </a:t>
            </a:r>
            <a:r>
              <a:rPr lang="en-US" altLang="ko-KR" sz="4000" dirty="0" err="1">
                <a:solidFill>
                  <a:srgbClr val="FFFFFF"/>
                </a:solidFill>
                <a:ea typeface="Century Gothic"/>
              </a:rPr>
              <a:t>na</a:t>
            </a:r>
            <a:r>
              <a:rPr lang="en-US" altLang="ko-KR" sz="4000" dirty="0">
                <a:solidFill>
                  <a:srgbClr val="FFFFFF"/>
                </a:solidFill>
                <a:ea typeface="Century Gothic"/>
              </a:rPr>
              <a:t>, ho- </a:t>
            </a:r>
            <a:r>
              <a:rPr lang="en-US" altLang="ko-KR" sz="4000" dirty="0" err="1">
                <a:solidFill>
                  <a:srgbClr val="FFFFFF"/>
                </a:solidFill>
                <a:ea typeface="Century Gothic"/>
              </a:rPr>
              <a:t>sanna</a:t>
            </a:r>
            <a:endParaRPr lang="en-US" altLang="ko-KR" sz="4000" dirty="0">
              <a:solidFill>
                <a:srgbClr val="FFFFFF"/>
              </a:solidFill>
              <a:ea typeface="Century Gothic"/>
            </a:endParaRPr>
          </a:p>
          <a:p>
            <a:pPr marL="0" indent="0" algn="ctr">
              <a:lnSpc>
                <a:spcPct val="70000"/>
              </a:lnSpc>
              <a:buNone/>
            </a:pPr>
            <a:r>
              <a:rPr lang="en-US" altLang="ko-KR" sz="4000" dirty="0">
                <a:solidFill>
                  <a:srgbClr val="FFFFFF"/>
                </a:solidFill>
                <a:ea typeface="Century Gothic"/>
              </a:rPr>
              <a:t>You are the God Who saves us,</a:t>
            </a:r>
          </a:p>
          <a:p>
            <a:pPr marL="0" indent="0" algn="ctr">
              <a:lnSpc>
                <a:spcPct val="70000"/>
              </a:lnSpc>
              <a:buNone/>
            </a:pPr>
            <a:r>
              <a:rPr lang="en-US" altLang="ko-KR" sz="4000" dirty="0">
                <a:solidFill>
                  <a:srgbClr val="FFFFFF"/>
                </a:solidFill>
                <a:ea typeface="Century Gothic"/>
              </a:rPr>
              <a:t>worthy of all our praises</a:t>
            </a:r>
          </a:p>
          <a:p>
            <a:pPr marL="0" indent="0" algn="ctr">
              <a:lnSpc>
                <a:spcPct val="70000"/>
              </a:lnSpc>
              <a:buNone/>
            </a:pPr>
            <a:endParaRPr lang="en-US" sz="4000" dirty="0">
              <a:solidFill>
                <a:srgbClr val="FFFFFF"/>
              </a:solidFill>
            </a:endParaRPr>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3459432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ko-KR" dirty="0">
              <a:solidFill>
                <a:schemeClr val="bg1"/>
              </a:solidFill>
              <a:ea typeface="Century Gothic"/>
            </a:endParaRPr>
          </a:p>
        </p:txBody>
      </p:sp>
      <p:sp>
        <p:nvSpPr>
          <p:cNvPr id="5" name="Content Placeholder 4"/>
          <p:cNvSpPr>
            <a:spLocks noGrp="1"/>
          </p:cNvSpPr>
          <p:nvPr>
            <p:ph sz="quarter" idx="13"/>
          </p:nvPr>
        </p:nvSpPr>
        <p:spPr>
          <a:xfrm>
            <a:off x="0" y="1600200"/>
            <a:ext cx="9144000" cy="4114800"/>
          </a:xfrm>
        </p:spPr>
        <p:txBody>
          <a:bodyPr>
            <a:normAutofit/>
          </a:bodyPr>
          <a:lstStyle/>
          <a:p>
            <a:pPr marL="0" indent="0" algn="ctr">
              <a:lnSpc>
                <a:spcPct val="70000"/>
              </a:lnSpc>
              <a:buNone/>
            </a:pPr>
            <a:r>
              <a:rPr lang="en-US" altLang="ko-KR" sz="4000" dirty="0">
                <a:solidFill>
                  <a:srgbClr val="FFFFFF"/>
                </a:solidFill>
                <a:ea typeface="Century Gothic"/>
              </a:rPr>
              <a:t>Ho- san- </a:t>
            </a:r>
            <a:r>
              <a:rPr lang="en-US" altLang="ko-KR" sz="4000" dirty="0" err="1">
                <a:solidFill>
                  <a:srgbClr val="FFFFFF"/>
                </a:solidFill>
                <a:ea typeface="Century Gothic"/>
              </a:rPr>
              <a:t>na</a:t>
            </a:r>
            <a:r>
              <a:rPr lang="en-US" altLang="ko-KR" sz="4000" dirty="0">
                <a:solidFill>
                  <a:srgbClr val="FFFFFF"/>
                </a:solidFill>
                <a:ea typeface="Century Gothic"/>
              </a:rPr>
              <a:t>, ho- </a:t>
            </a:r>
            <a:r>
              <a:rPr lang="en-US" altLang="ko-KR" sz="4000" dirty="0" err="1">
                <a:solidFill>
                  <a:srgbClr val="FFFFFF"/>
                </a:solidFill>
                <a:ea typeface="Century Gothic"/>
              </a:rPr>
              <a:t>sanna</a:t>
            </a:r>
            <a:endParaRPr lang="en-US" altLang="ko-KR" sz="4000" dirty="0">
              <a:solidFill>
                <a:srgbClr val="FFFFFF"/>
              </a:solidFill>
              <a:ea typeface="Century Gothic"/>
            </a:endParaRPr>
          </a:p>
          <a:p>
            <a:pPr marL="0" indent="0" algn="ctr">
              <a:lnSpc>
                <a:spcPct val="70000"/>
              </a:lnSpc>
              <a:buNone/>
            </a:pPr>
            <a:r>
              <a:rPr lang="en-US" altLang="ko-KR" sz="4000" dirty="0">
                <a:solidFill>
                  <a:srgbClr val="FFFFFF"/>
                </a:solidFill>
                <a:ea typeface="Century Gothic"/>
              </a:rPr>
              <a:t>Come have Your way among us</a:t>
            </a:r>
          </a:p>
          <a:p>
            <a:pPr marL="0" indent="0" algn="ctr">
              <a:lnSpc>
                <a:spcPct val="70000"/>
              </a:lnSpc>
              <a:buNone/>
            </a:pPr>
            <a:r>
              <a:rPr lang="en-US" altLang="ko-KR" sz="4000" dirty="0">
                <a:solidFill>
                  <a:srgbClr val="FFFFFF"/>
                </a:solidFill>
                <a:ea typeface="Century Gothic"/>
              </a:rPr>
              <a:t>We welcome You here, Lord Jesus </a:t>
            </a:r>
          </a:p>
          <a:p>
            <a:pPr marL="0" indent="0" algn="ctr">
              <a:lnSpc>
                <a:spcPct val="70000"/>
              </a:lnSpc>
              <a:buNone/>
            </a:pPr>
            <a:endParaRPr lang="en-US" sz="4000" dirty="0">
              <a:solidFill>
                <a:srgbClr val="FFFFFF"/>
              </a:solidFill>
            </a:endParaRPr>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4075071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ko-KR" dirty="0">
              <a:solidFill>
                <a:schemeClr val="bg1"/>
              </a:solidFill>
              <a:ea typeface="Century Gothic"/>
            </a:endParaRPr>
          </a:p>
        </p:txBody>
      </p:sp>
      <p:sp>
        <p:nvSpPr>
          <p:cNvPr id="5" name="Content Placeholder 4"/>
          <p:cNvSpPr>
            <a:spLocks noGrp="1"/>
          </p:cNvSpPr>
          <p:nvPr>
            <p:ph sz="quarter" idx="13"/>
          </p:nvPr>
        </p:nvSpPr>
        <p:spPr/>
        <p:txBody>
          <a:bodyPr>
            <a:normAutofit/>
          </a:bodyPr>
          <a:lstStyle/>
          <a:p>
            <a:pPr marL="0" indent="0" algn="ctr">
              <a:lnSpc>
                <a:spcPct val="70000"/>
              </a:lnSpc>
              <a:buNone/>
            </a:pPr>
            <a:r>
              <a:rPr lang="en-US" altLang="ko-KR" sz="4000" dirty="0">
                <a:solidFill>
                  <a:srgbClr val="FFFFFF"/>
                </a:solidFill>
                <a:ea typeface="Century Gothic"/>
              </a:rPr>
              <a:t>Ho- san- </a:t>
            </a:r>
            <a:r>
              <a:rPr lang="en-US" altLang="ko-KR" sz="4000" dirty="0" err="1">
                <a:solidFill>
                  <a:srgbClr val="FFFFFF"/>
                </a:solidFill>
                <a:ea typeface="Century Gothic"/>
              </a:rPr>
              <a:t>na</a:t>
            </a:r>
            <a:r>
              <a:rPr lang="en-US" altLang="ko-KR" sz="4000" dirty="0">
                <a:solidFill>
                  <a:srgbClr val="FFFFFF"/>
                </a:solidFill>
                <a:ea typeface="Century Gothic"/>
              </a:rPr>
              <a:t>, ho- </a:t>
            </a:r>
            <a:r>
              <a:rPr lang="en-US" altLang="ko-KR" sz="4000" dirty="0" err="1">
                <a:solidFill>
                  <a:srgbClr val="FFFFFF"/>
                </a:solidFill>
                <a:ea typeface="Century Gothic"/>
              </a:rPr>
              <a:t>sanna</a:t>
            </a:r>
            <a:endParaRPr lang="en-US" altLang="ko-KR" sz="4000" dirty="0">
              <a:solidFill>
                <a:srgbClr val="FFFFFF"/>
              </a:solidFill>
              <a:ea typeface="Century Gothic"/>
            </a:endParaRPr>
          </a:p>
          <a:p>
            <a:pPr marL="0" indent="0" algn="ctr">
              <a:lnSpc>
                <a:spcPct val="70000"/>
              </a:lnSpc>
              <a:buNone/>
            </a:pPr>
            <a:r>
              <a:rPr lang="en-US" altLang="ko-KR" sz="4000" dirty="0">
                <a:solidFill>
                  <a:srgbClr val="FFFFFF"/>
                </a:solidFill>
                <a:ea typeface="Century Gothic"/>
              </a:rPr>
              <a:t>You are the God Who saves us,</a:t>
            </a:r>
          </a:p>
          <a:p>
            <a:pPr marL="0" indent="0" algn="ctr">
              <a:lnSpc>
                <a:spcPct val="70000"/>
              </a:lnSpc>
              <a:buNone/>
            </a:pPr>
            <a:r>
              <a:rPr lang="en-US" altLang="ko-KR" sz="4000" dirty="0">
                <a:solidFill>
                  <a:srgbClr val="FFFFFF"/>
                </a:solidFill>
                <a:ea typeface="Century Gothic"/>
              </a:rPr>
              <a:t>worthy of all our praises</a:t>
            </a:r>
          </a:p>
          <a:p>
            <a:pPr marL="0" indent="0" algn="ctr">
              <a:lnSpc>
                <a:spcPct val="70000"/>
              </a:lnSpc>
              <a:buNone/>
            </a:pPr>
            <a:endParaRPr lang="en-US" sz="4000" dirty="0">
              <a:solidFill>
                <a:srgbClr val="FFFFFF"/>
              </a:solidFill>
            </a:endParaRPr>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3459432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ko-KR" dirty="0">
              <a:solidFill>
                <a:schemeClr val="bg1"/>
              </a:solidFill>
              <a:ea typeface="Century Gothic"/>
            </a:endParaRPr>
          </a:p>
        </p:txBody>
      </p:sp>
      <p:sp>
        <p:nvSpPr>
          <p:cNvPr id="5" name="Content Placeholder 4"/>
          <p:cNvSpPr>
            <a:spLocks noGrp="1"/>
          </p:cNvSpPr>
          <p:nvPr>
            <p:ph sz="quarter" idx="13"/>
          </p:nvPr>
        </p:nvSpPr>
        <p:spPr>
          <a:xfrm>
            <a:off x="0" y="1600200"/>
            <a:ext cx="9144000" cy="4114800"/>
          </a:xfrm>
        </p:spPr>
        <p:txBody>
          <a:bodyPr>
            <a:normAutofit/>
          </a:bodyPr>
          <a:lstStyle/>
          <a:p>
            <a:pPr marL="0" indent="0" algn="ctr">
              <a:lnSpc>
                <a:spcPct val="70000"/>
              </a:lnSpc>
              <a:buNone/>
            </a:pPr>
            <a:r>
              <a:rPr lang="en-US" altLang="ko-KR" sz="4000" dirty="0">
                <a:solidFill>
                  <a:srgbClr val="FFFFFF"/>
                </a:solidFill>
                <a:ea typeface="Century Gothic"/>
              </a:rPr>
              <a:t>Ho- san- </a:t>
            </a:r>
            <a:r>
              <a:rPr lang="en-US" altLang="ko-KR" sz="4000" dirty="0" err="1">
                <a:solidFill>
                  <a:srgbClr val="FFFFFF"/>
                </a:solidFill>
                <a:ea typeface="Century Gothic"/>
              </a:rPr>
              <a:t>na</a:t>
            </a:r>
            <a:r>
              <a:rPr lang="en-US" altLang="ko-KR" sz="4000" dirty="0">
                <a:solidFill>
                  <a:srgbClr val="FFFFFF"/>
                </a:solidFill>
                <a:ea typeface="Century Gothic"/>
              </a:rPr>
              <a:t>, ho- </a:t>
            </a:r>
            <a:r>
              <a:rPr lang="en-US" altLang="ko-KR" sz="4000" dirty="0" err="1">
                <a:solidFill>
                  <a:srgbClr val="FFFFFF"/>
                </a:solidFill>
                <a:ea typeface="Century Gothic"/>
              </a:rPr>
              <a:t>sanna</a:t>
            </a:r>
            <a:endParaRPr lang="en-US" altLang="ko-KR" sz="4000" dirty="0">
              <a:solidFill>
                <a:srgbClr val="FFFFFF"/>
              </a:solidFill>
              <a:ea typeface="Century Gothic"/>
            </a:endParaRPr>
          </a:p>
          <a:p>
            <a:pPr marL="0" indent="0" algn="ctr">
              <a:lnSpc>
                <a:spcPct val="70000"/>
              </a:lnSpc>
              <a:buNone/>
            </a:pPr>
            <a:r>
              <a:rPr lang="en-US" altLang="ko-KR" sz="4000" dirty="0">
                <a:solidFill>
                  <a:srgbClr val="FFFFFF"/>
                </a:solidFill>
                <a:ea typeface="Century Gothic"/>
              </a:rPr>
              <a:t>Come have Your way among us</a:t>
            </a:r>
          </a:p>
          <a:p>
            <a:pPr marL="0" indent="0" algn="ctr">
              <a:lnSpc>
                <a:spcPct val="70000"/>
              </a:lnSpc>
              <a:buNone/>
            </a:pPr>
            <a:r>
              <a:rPr lang="en-US" altLang="ko-KR" sz="4000" dirty="0">
                <a:solidFill>
                  <a:srgbClr val="FFFFFF"/>
                </a:solidFill>
                <a:ea typeface="Century Gothic"/>
              </a:rPr>
              <a:t>We welcome You here, Lord Jesus </a:t>
            </a:r>
          </a:p>
          <a:p>
            <a:pPr marL="0" indent="0" algn="ctr">
              <a:lnSpc>
                <a:spcPct val="70000"/>
              </a:lnSpc>
              <a:buNone/>
            </a:pPr>
            <a:endParaRPr lang="en-US" sz="4000" dirty="0">
              <a:solidFill>
                <a:srgbClr val="FFFFFF"/>
              </a:solidFill>
            </a:endParaRPr>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4075071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ko-KR" dirty="0">
              <a:solidFill>
                <a:schemeClr val="bg1"/>
              </a:solidFill>
              <a:ea typeface="Century Gothic"/>
            </a:endParaRPr>
          </a:p>
        </p:txBody>
      </p:sp>
      <p:sp>
        <p:nvSpPr>
          <p:cNvPr id="5" name="Content Placeholder 4"/>
          <p:cNvSpPr>
            <a:spLocks noGrp="1"/>
          </p:cNvSpPr>
          <p:nvPr>
            <p:ph sz="quarter" idx="13"/>
          </p:nvPr>
        </p:nvSpPr>
        <p:spPr/>
        <p:txBody>
          <a:bodyPr>
            <a:normAutofit/>
          </a:bodyPr>
          <a:lstStyle/>
          <a:p>
            <a:pPr marL="0" indent="0" algn="ctr">
              <a:buNone/>
            </a:pPr>
            <a:r>
              <a:rPr lang="en-US" altLang="ko-KR" sz="6000" dirty="0">
                <a:solidFill>
                  <a:srgbClr val="FFFFFF"/>
                </a:solidFill>
                <a:ea typeface="Century Gothic"/>
              </a:rPr>
              <a:t>Hosanna! </a:t>
            </a:r>
          </a:p>
          <a:p>
            <a:pPr marL="0" indent="0" algn="ctr">
              <a:buNone/>
            </a:pPr>
            <a:endParaRPr lang="en-US" sz="4000" dirty="0">
              <a:solidFill>
                <a:srgbClr val="FFFFFF"/>
              </a:solidFill>
            </a:endParaRPr>
          </a:p>
        </p:txBody>
      </p:sp>
      <p:pic>
        <p:nvPicPr>
          <p:cNvPr id="7" name="Picture 6"/>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3523969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ko-KR" dirty="0">
              <a:solidFill>
                <a:schemeClr val="bg1"/>
              </a:solidFill>
              <a:ea typeface="Century Gothic"/>
            </a:endParaRPr>
          </a:p>
        </p:txBody>
      </p:sp>
      <p:sp>
        <p:nvSpPr>
          <p:cNvPr id="5" name="Content Placeholder 4"/>
          <p:cNvSpPr>
            <a:spLocks noGrp="1"/>
          </p:cNvSpPr>
          <p:nvPr>
            <p:ph sz="quarter" idx="13"/>
          </p:nvPr>
        </p:nvSpPr>
        <p:spPr/>
        <p:txBody>
          <a:bodyPr>
            <a:normAutofit/>
          </a:bodyPr>
          <a:lstStyle/>
          <a:p>
            <a:pPr marL="0" indent="0" algn="ctr">
              <a:buNone/>
            </a:pPr>
            <a:r>
              <a:rPr lang="en-US" altLang="ko-KR" sz="6000" dirty="0">
                <a:solidFill>
                  <a:srgbClr val="FFFFFF"/>
                </a:solidFill>
                <a:ea typeface="Century Gothic"/>
              </a:rPr>
              <a:t>Hosanna! </a:t>
            </a:r>
          </a:p>
          <a:p>
            <a:pPr marL="0" indent="0" algn="ctr">
              <a:buNone/>
            </a:pPr>
            <a:endParaRPr lang="en-US" sz="4000" dirty="0">
              <a:solidFill>
                <a:srgbClr val="FFFFFF"/>
              </a:solidFill>
            </a:endParaRPr>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843015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ko-KR" dirty="0">
              <a:solidFill>
                <a:schemeClr val="bg1"/>
              </a:solidFill>
              <a:ea typeface="Century Gothic"/>
            </a:endParaRPr>
          </a:p>
        </p:txBody>
      </p:sp>
      <p:sp>
        <p:nvSpPr>
          <p:cNvPr id="5" name="Content Placeholder 4"/>
          <p:cNvSpPr>
            <a:spLocks noGrp="1"/>
          </p:cNvSpPr>
          <p:nvPr>
            <p:ph sz="quarter" idx="13"/>
          </p:nvPr>
        </p:nvSpPr>
        <p:spPr/>
        <p:txBody>
          <a:bodyPr>
            <a:normAutofit/>
          </a:bodyPr>
          <a:lstStyle/>
          <a:p>
            <a:pPr marL="0" indent="0" algn="ctr">
              <a:buNone/>
            </a:pPr>
            <a:r>
              <a:rPr lang="en-US" altLang="ko-KR" sz="6000" dirty="0">
                <a:solidFill>
                  <a:srgbClr val="FFFFFF"/>
                </a:solidFill>
                <a:ea typeface="Century Gothic"/>
              </a:rPr>
              <a:t>Hosanna! </a:t>
            </a:r>
          </a:p>
          <a:p>
            <a:pPr marL="0" indent="0" algn="ctr">
              <a:buNone/>
            </a:pPr>
            <a:endParaRPr lang="en-US" sz="4000" dirty="0">
              <a:solidFill>
                <a:srgbClr val="FFFFFF"/>
              </a:solidFill>
            </a:endParaRPr>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843015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ko-KR" dirty="0">
              <a:solidFill>
                <a:schemeClr val="bg1"/>
              </a:solidFill>
              <a:ea typeface="Century Gothic"/>
            </a:endParaRPr>
          </a:p>
        </p:txBody>
      </p:sp>
      <p:sp>
        <p:nvSpPr>
          <p:cNvPr id="5" name="Content Placeholder 4"/>
          <p:cNvSpPr>
            <a:spLocks noGrp="1"/>
          </p:cNvSpPr>
          <p:nvPr>
            <p:ph sz="quarter" idx="13"/>
          </p:nvPr>
        </p:nvSpPr>
        <p:spPr/>
        <p:txBody>
          <a:bodyPr>
            <a:normAutofit/>
          </a:bodyPr>
          <a:lstStyle/>
          <a:p>
            <a:pPr marL="0" indent="0" algn="ctr">
              <a:buNone/>
            </a:pPr>
            <a:r>
              <a:rPr lang="en-US" altLang="ko-KR" sz="6000" dirty="0">
                <a:solidFill>
                  <a:srgbClr val="FFFFFF"/>
                </a:solidFill>
                <a:ea typeface="Century Gothic"/>
              </a:rPr>
              <a:t>Hosanna! </a:t>
            </a:r>
          </a:p>
          <a:p>
            <a:pPr marL="0" indent="0" algn="ctr">
              <a:buNone/>
            </a:pPr>
            <a:endParaRPr lang="en-US" sz="4000" dirty="0">
              <a:solidFill>
                <a:srgbClr val="FFFFFF"/>
              </a:solidFill>
            </a:endParaRPr>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843015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458045482"/>
      </p:ext>
    </p:extLst>
  </p:cSld>
  <p:clrMapOvr>
    <a:masterClrMapping/>
  </p:clrMapOvr>
  <p:timing>
    <p:tnLst>
      <p:par>
        <p:cTn xmlns:p14="http://schemas.microsoft.com/office/powerpoint/2010/mai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0" y="0"/>
            <a:ext cx="9144000" cy="3816350"/>
          </a:xfrm>
          <a:prstGeom prst="rect">
            <a:avLst/>
          </a:prstGeom>
          <a:noFill/>
          <a:ln w="9525">
            <a:noFill/>
            <a:miter lim="800000"/>
            <a:headEnd/>
            <a:tailEnd/>
          </a:ln>
        </p:spPr>
        <p:txBody>
          <a:bodyPr/>
          <a:lstStyle/>
          <a:p>
            <a:endParaRPr lang="ko-KR" altLang="en-US" dirty="0">
              <a:solidFill>
                <a:schemeClr val="bg1"/>
              </a:solidFill>
              <a:latin typeface="Century Gothic"/>
              <a:ea typeface="Century Gothic"/>
            </a:endParaRPr>
          </a:p>
        </p:txBody>
      </p:sp>
      <p:sp>
        <p:nvSpPr>
          <p:cNvPr id="6" name="Title 5"/>
          <p:cNvSpPr>
            <a:spLocks noGrp="1"/>
          </p:cNvSpPr>
          <p:nvPr>
            <p:ph type="ctrTitle"/>
          </p:nvPr>
        </p:nvSpPr>
        <p:spPr/>
        <p:txBody>
          <a:bodyPr/>
          <a:lstStyle/>
          <a:p>
            <a:r>
              <a:rPr lang="en-US" altLang="ko-KR" sz="6000" b="1" dirty="0">
                <a:solidFill>
                  <a:schemeClr val="tx2"/>
                </a:solidFill>
                <a:latin typeface="GeosansLight"/>
                <a:ea typeface="Century Gothic"/>
                <a:cs typeface="GeosansLight"/>
              </a:rPr>
              <a:t>Only a God like You </a:t>
            </a:r>
            <a:endParaRPr lang="en-US" sz="6000" b="1" dirty="0">
              <a:solidFill>
                <a:srgbClr val="000000"/>
              </a:solidFill>
              <a:latin typeface="GeosansLight"/>
              <a:cs typeface="GeosansLight"/>
            </a:endParaRPr>
          </a:p>
        </p:txBody>
      </p:sp>
    </p:spTree>
    <p:extLst>
      <p:ext uri="{BB962C8B-B14F-4D97-AF65-F5344CB8AC3E}">
        <p14:creationId xmlns:p14="http://schemas.microsoft.com/office/powerpoint/2010/main" val="297010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600200"/>
            <a:ext cx="8229600" cy="4525963"/>
          </a:xfrm>
          <a:prstGeom prst="rect">
            <a:avLst/>
          </a:prstGeom>
        </p:spPr>
        <p:txBody>
          <a:bodyPr>
            <a:normAutofit/>
          </a:bodyPr>
          <a:lstStyle/>
          <a:p>
            <a:pPr marL="0" indent="0" algn="ctr">
              <a:buNone/>
            </a:pPr>
            <a:r>
              <a:rPr lang="en-US" sz="4000" dirty="0"/>
              <a:t>Free at last,                        meeting face to face</a:t>
            </a:r>
            <a:br>
              <a:rPr lang="en-US" sz="4000" dirty="0"/>
            </a:br>
            <a:endParaRPr lang="en-US" sz="4000" dirty="0"/>
          </a:p>
          <a:p>
            <a:pPr marL="0" indent="0" algn="ctr">
              <a:buNone/>
            </a:pPr>
            <a:endParaRPr lang="en-US" sz="4000" dirty="0"/>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784157640"/>
      </p:ext>
    </p:extLst>
  </p:cSld>
  <p:clrMapOvr>
    <a:masterClrMapping/>
  </p:clrMapOvr>
  <p:timing>
    <p:tnLst>
      <p:par>
        <p:cTn xmlns:p14="http://schemas.microsoft.com/office/powerpoint/2010/mai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dirty="0">
              <a:solidFill>
                <a:schemeClr val="bg1"/>
              </a:solidFill>
              <a:ea typeface="Century Gothic"/>
            </a:endParaRPr>
          </a:p>
        </p:txBody>
      </p:sp>
      <p:sp>
        <p:nvSpPr>
          <p:cNvPr id="5" name="Content Placeholder 4"/>
          <p:cNvSpPr>
            <a:spLocks noGrp="1"/>
          </p:cNvSpPr>
          <p:nvPr>
            <p:ph sz="quarter" idx="13"/>
          </p:nvPr>
        </p:nvSpPr>
        <p:spPr/>
        <p:txBody>
          <a:bodyPr>
            <a:normAutofit/>
          </a:bodyPr>
          <a:lstStyle/>
          <a:p>
            <a:pPr marL="0" indent="0" algn="ctr">
              <a:lnSpc>
                <a:spcPct val="70000"/>
              </a:lnSpc>
              <a:buNone/>
            </a:pPr>
            <a:r>
              <a:rPr lang="en-US" altLang="ko-KR" sz="4000" dirty="0">
                <a:ea typeface="Century Gothic"/>
              </a:rPr>
              <a:t>For the praises of man</a:t>
            </a:r>
          </a:p>
          <a:p>
            <a:pPr marL="0" indent="0" algn="ctr">
              <a:lnSpc>
                <a:spcPct val="70000"/>
              </a:lnSpc>
              <a:buNone/>
            </a:pPr>
            <a:r>
              <a:rPr lang="en-US" altLang="ko-KR" sz="4000" dirty="0">
                <a:ea typeface="Century Gothic"/>
              </a:rPr>
              <a:t>I will never, ever stand,</a:t>
            </a:r>
            <a:endParaRPr lang="ko-KR" altLang="en-US" sz="4000" dirty="0">
              <a:ea typeface="Century Gothic"/>
            </a:endParaRPr>
          </a:p>
          <a:p>
            <a:pPr marL="0" indent="0" algn="ctr">
              <a:lnSpc>
                <a:spcPct val="70000"/>
              </a:lnSpc>
              <a:buNone/>
            </a:pPr>
            <a:endParaRPr lang="en-US" sz="4000" dirty="0"/>
          </a:p>
        </p:txBody>
      </p:sp>
      <p:pic>
        <p:nvPicPr>
          <p:cNvPr id="7" name="Picture 6"/>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800819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dirty="0">
              <a:solidFill>
                <a:schemeClr val="bg1"/>
              </a:solidFill>
              <a:ea typeface="Century Gothic"/>
            </a:endParaRPr>
          </a:p>
        </p:txBody>
      </p:sp>
      <p:sp>
        <p:nvSpPr>
          <p:cNvPr id="5" name="Content Placeholder 4"/>
          <p:cNvSpPr>
            <a:spLocks noGrp="1"/>
          </p:cNvSpPr>
          <p:nvPr>
            <p:ph sz="quarter" idx="13"/>
          </p:nvPr>
        </p:nvSpPr>
        <p:spPr/>
        <p:txBody>
          <a:bodyPr>
            <a:normAutofit/>
          </a:bodyPr>
          <a:lstStyle/>
          <a:p>
            <a:pPr marL="0" indent="0" algn="ctr">
              <a:buNone/>
            </a:pPr>
            <a:r>
              <a:rPr lang="en-US" altLang="ko-KR" sz="4000" dirty="0">
                <a:solidFill>
                  <a:srgbClr val="FFFFFF"/>
                </a:solidFill>
                <a:ea typeface="Century Gothic"/>
              </a:rPr>
              <a:t>For the kingdoms of this world I'll </a:t>
            </a:r>
            <a:r>
              <a:rPr lang="en-US" altLang="ko-KR" sz="4000" dirty="0" smtClean="0">
                <a:solidFill>
                  <a:srgbClr val="FFFFFF"/>
                </a:solidFill>
                <a:ea typeface="Century Gothic"/>
              </a:rPr>
              <a:t>never give </a:t>
            </a:r>
            <a:r>
              <a:rPr lang="en-US" altLang="ko-KR" sz="4000" dirty="0">
                <a:solidFill>
                  <a:srgbClr val="FFFFFF"/>
                </a:solidFill>
                <a:ea typeface="Century Gothic"/>
              </a:rPr>
              <a:t>my heart </a:t>
            </a:r>
            <a:r>
              <a:rPr lang="en-US" altLang="ko-KR" sz="4000" dirty="0" smtClean="0">
                <a:solidFill>
                  <a:srgbClr val="FFFFFF"/>
                </a:solidFill>
                <a:ea typeface="Century Gothic"/>
              </a:rPr>
              <a:t>away </a:t>
            </a:r>
            <a:r>
              <a:rPr lang="en-US" altLang="ko-KR" sz="4000" dirty="0">
                <a:solidFill>
                  <a:srgbClr val="FFFFFF"/>
                </a:solidFill>
                <a:ea typeface="Century Gothic"/>
              </a:rPr>
              <a:t>or shout my praise</a:t>
            </a:r>
            <a:endParaRPr lang="ko-KR" altLang="en-US" sz="4000" dirty="0">
              <a:solidFill>
                <a:srgbClr val="FFFFFF"/>
              </a:solidFill>
              <a:ea typeface="Century Gothic"/>
            </a:endParaRPr>
          </a:p>
          <a:p>
            <a:pPr marL="0" indent="0" algn="ctr">
              <a:buNone/>
            </a:pPr>
            <a:endParaRPr lang="en-US" sz="4000" dirty="0">
              <a:solidFill>
                <a:srgbClr val="FFFFFF"/>
              </a:solidFill>
            </a:endParaRPr>
          </a:p>
        </p:txBody>
      </p:sp>
      <p:pic>
        <p:nvPicPr>
          <p:cNvPr id="7" name="Picture 6"/>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039087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dirty="0">
              <a:solidFill>
                <a:schemeClr val="bg1"/>
              </a:solidFill>
              <a:ea typeface="Century Gothic"/>
            </a:endParaRPr>
          </a:p>
        </p:txBody>
      </p:sp>
      <p:sp>
        <p:nvSpPr>
          <p:cNvPr id="5" name="Content Placeholder 4"/>
          <p:cNvSpPr>
            <a:spLocks noGrp="1"/>
          </p:cNvSpPr>
          <p:nvPr>
            <p:ph sz="quarter" idx="13"/>
          </p:nvPr>
        </p:nvSpPr>
        <p:spPr>
          <a:xfrm>
            <a:off x="338805" y="1600200"/>
            <a:ext cx="8534400" cy="4114800"/>
          </a:xfrm>
        </p:spPr>
        <p:txBody>
          <a:bodyPr>
            <a:normAutofit/>
          </a:bodyPr>
          <a:lstStyle/>
          <a:p>
            <a:pPr marL="0" indent="0" algn="ctr">
              <a:lnSpc>
                <a:spcPct val="70000"/>
              </a:lnSpc>
              <a:buNone/>
            </a:pPr>
            <a:r>
              <a:rPr lang="en-US" altLang="ko-KR" sz="4000" dirty="0">
                <a:solidFill>
                  <a:srgbClr val="FFFFFF"/>
                </a:solidFill>
                <a:ea typeface="Century Gothic"/>
              </a:rPr>
              <a:t>My allegiance and devotion,</a:t>
            </a:r>
          </a:p>
          <a:p>
            <a:pPr marL="0" indent="0" algn="ctr">
              <a:lnSpc>
                <a:spcPct val="70000"/>
              </a:lnSpc>
              <a:buNone/>
            </a:pPr>
            <a:r>
              <a:rPr lang="en-US" altLang="ko-KR" sz="4000" dirty="0">
                <a:solidFill>
                  <a:srgbClr val="FFFFFF"/>
                </a:solidFill>
                <a:ea typeface="Century Gothic"/>
              </a:rPr>
              <a:t>my heart's desire and all emotion</a:t>
            </a:r>
          </a:p>
          <a:p>
            <a:pPr marL="0" indent="0" algn="ctr">
              <a:lnSpc>
                <a:spcPct val="70000"/>
              </a:lnSpc>
              <a:buNone/>
            </a:pPr>
            <a:endParaRPr lang="ko-KR" altLang="en-US" sz="4000" dirty="0">
              <a:solidFill>
                <a:srgbClr val="FFFFFF"/>
              </a:solidFill>
              <a:ea typeface="Century Gothic"/>
            </a:endParaRPr>
          </a:p>
          <a:p>
            <a:pPr marL="0" indent="0" algn="ctr">
              <a:lnSpc>
                <a:spcPct val="70000"/>
              </a:lnSpc>
              <a:buNone/>
            </a:pPr>
            <a:endParaRPr lang="en-US" sz="4000" dirty="0">
              <a:solidFill>
                <a:srgbClr val="FFFFFF"/>
              </a:solidFill>
            </a:endParaRPr>
          </a:p>
        </p:txBody>
      </p:sp>
      <p:pic>
        <p:nvPicPr>
          <p:cNvPr id="7" name="Picture 6"/>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886162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normAutofit/>
          </a:bodyPr>
          <a:lstStyle/>
          <a:p>
            <a:pPr marL="0" indent="0" algn="ctr">
              <a:lnSpc>
                <a:spcPct val="70000"/>
              </a:lnSpc>
              <a:buNone/>
            </a:pPr>
            <a:r>
              <a:rPr lang="en-US" altLang="ko-KR" sz="4000" dirty="0">
                <a:solidFill>
                  <a:srgbClr val="FFFFFF"/>
                </a:solidFill>
                <a:ea typeface="Century Gothic"/>
              </a:rPr>
              <a:t>go to serve the Man</a:t>
            </a:r>
          </a:p>
          <a:p>
            <a:pPr marL="0" indent="0" algn="ctr">
              <a:lnSpc>
                <a:spcPct val="70000"/>
              </a:lnSpc>
              <a:buNone/>
            </a:pPr>
            <a:r>
              <a:rPr lang="en-US" altLang="ko-KR" sz="4000" dirty="0">
                <a:solidFill>
                  <a:srgbClr val="FFFFFF"/>
                </a:solidFill>
                <a:ea typeface="Century Gothic"/>
              </a:rPr>
              <a:t>who died upon that tree. </a:t>
            </a:r>
          </a:p>
          <a:p>
            <a:pPr marL="0" indent="0" algn="ctr">
              <a:lnSpc>
                <a:spcPct val="70000"/>
              </a:lnSpc>
              <a:buNone/>
            </a:pPr>
            <a:endParaRPr lang="ko-KR" altLang="en-US" sz="4000" dirty="0">
              <a:solidFill>
                <a:srgbClr val="FFFFFF"/>
              </a:solidFill>
              <a:ea typeface="Century Gothic"/>
            </a:endParaRPr>
          </a:p>
          <a:p>
            <a:pPr marL="0" indent="0" algn="ctr">
              <a:lnSpc>
                <a:spcPct val="70000"/>
              </a:lnSpc>
              <a:buNone/>
            </a:pPr>
            <a:endParaRPr lang="en-US" sz="4000" dirty="0">
              <a:solidFill>
                <a:srgbClr val="FFFFFF"/>
              </a:solidFill>
            </a:endParaRPr>
          </a:p>
        </p:txBody>
      </p:sp>
      <p:pic>
        <p:nvPicPr>
          <p:cNvPr id="7" name="Picture 6"/>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3091119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dirty="0">
              <a:solidFill>
                <a:schemeClr val="bg1"/>
              </a:solidFill>
              <a:ea typeface="Century Gothic"/>
            </a:endParaRPr>
          </a:p>
        </p:txBody>
      </p:sp>
      <p:sp>
        <p:nvSpPr>
          <p:cNvPr id="5" name="Content Placeholder 4"/>
          <p:cNvSpPr>
            <a:spLocks noGrp="1"/>
          </p:cNvSpPr>
          <p:nvPr>
            <p:ph sz="quarter" idx="13"/>
          </p:nvPr>
        </p:nvSpPr>
        <p:spPr/>
        <p:txBody>
          <a:bodyPr>
            <a:normAutofit/>
          </a:bodyPr>
          <a:lstStyle/>
          <a:p>
            <a:pPr marL="0" indent="0" algn="ctr">
              <a:lnSpc>
                <a:spcPct val="70000"/>
              </a:lnSpc>
              <a:buNone/>
            </a:pPr>
            <a:r>
              <a:rPr lang="en-US" altLang="ko-KR" sz="4000" dirty="0">
                <a:solidFill>
                  <a:srgbClr val="FFFFFF"/>
                </a:solidFill>
                <a:ea typeface="Century Gothic"/>
              </a:rPr>
              <a:t>Only a God like You,</a:t>
            </a:r>
          </a:p>
          <a:p>
            <a:pPr marL="0" indent="0" algn="ctr">
              <a:lnSpc>
                <a:spcPct val="70000"/>
              </a:lnSpc>
              <a:buNone/>
            </a:pPr>
            <a:r>
              <a:rPr lang="en-US" altLang="ko-KR" sz="4000" dirty="0">
                <a:solidFill>
                  <a:srgbClr val="FFFFFF"/>
                </a:solidFill>
                <a:ea typeface="Century Gothic"/>
              </a:rPr>
              <a:t>could be worthy of my praise</a:t>
            </a:r>
          </a:p>
          <a:p>
            <a:pPr marL="0" indent="0" algn="ctr">
              <a:lnSpc>
                <a:spcPct val="70000"/>
              </a:lnSpc>
              <a:buNone/>
            </a:pPr>
            <a:r>
              <a:rPr lang="en-US" altLang="ko-KR" sz="4000" dirty="0">
                <a:solidFill>
                  <a:srgbClr val="FFFFFF"/>
                </a:solidFill>
                <a:ea typeface="Century Gothic"/>
              </a:rPr>
              <a:t>and all my hope and faith,</a:t>
            </a:r>
          </a:p>
          <a:p>
            <a:pPr marL="0" indent="0" algn="ctr">
              <a:lnSpc>
                <a:spcPct val="70000"/>
              </a:lnSpc>
              <a:buNone/>
            </a:pPr>
            <a:endParaRPr lang="ko-KR" altLang="en-US" sz="4000" dirty="0">
              <a:solidFill>
                <a:srgbClr val="FFFFFF"/>
              </a:solidFill>
              <a:ea typeface="Century Gothic"/>
            </a:endParaRPr>
          </a:p>
          <a:p>
            <a:pPr marL="0" indent="0" algn="ctr">
              <a:lnSpc>
                <a:spcPct val="70000"/>
              </a:lnSpc>
              <a:buNone/>
            </a:pPr>
            <a:endParaRPr lang="en-US" sz="4000" dirty="0">
              <a:solidFill>
                <a:srgbClr val="FFFFFF"/>
              </a:solidFill>
            </a:endParaRPr>
          </a:p>
        </p:txBody>
      </p:sp>
      <p:pic>
        <p:nvPicPr>
          <p:cNvPr id="7" name="Picture 6"/>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1434319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dirty="0">
              <a:solidFill>
                <a:schemeClr val="bg1"/>
              </a:solidFill>
              <a:ea typeface="Century Gothic"/>
            </a:endParaRPr>
          </a:p>
        </p:txBody>
      </p:sp>
      <p:sp>
        <p:nvSpPr>
          <p:cNvPr id="5" name="Content Placeholder 4"/>
          <p:cNvSpPr>
            <a:spLocks noGrp="1"/>
          </p:cNvSpPr>
          <p:nvPr>
            <p:ph sz="quarter" idx="13"/>
          </p:nvPr>
        </p:nvSpPr>
        <p:spPr/>
        <p:txBody>
          <a:bodyPr>
            <a:normAutofit/>
          </a:bodyPr>
          <a:lstStyle/>
          <a:p>
            <a:pPr marL="0" indent="0" algn="ctr">
              <a:lnSpc>
                <a:spcPct val="70000"/>
              </a:lnSpc>
              <a:buNone/>
            </a:pPr>
            <a:r>
              <a:rPr lang="en-US" altLang="ko-KR" sz="4000" dirty="0">
                <a:solidFill>
                  <a:srgbClr val="FFFFFF"/>
                </a:solidFill>
                <a:ea typeface="Century Gothic"/>
              </a:rPr>
              <a:t>To only a King of all kings, </a:t>
            </a:r>
          </a:p>
          <a:p>
            <a:pPr marL="0" indent="0" algn="ctr">
              <a:lnSpc>
                <a:spcPct val="70000"/>
              </a:lnSpc>
              <a:buNone/>
            </a:pPr>
            <a:r>
              <a:rPr lang="en-US" altLang="ko-KR" sz="4000" dirty="0">
                <a:solidFill>
                  <a:srgbClr val="FFFFFF"/>
                </a:solidFill>
                <a:ea typeface="Century Gothic"/>
              </a:rPr>
              <a:t>do I bow my knee and sing,</a:t>
            </a:r>
          </a:p>
          <a:p>
            <a:pPr marL="0" indent="0" algn="ctr">
              <a:lnSpc>
                <a:spcPct val="70000"/>
              </a:lnSpc>
              <a:buNone/>
            </a:pPr>
            <a:r>
              <a:rPr lang="en-US" altLang="ko-KR" sz="4000" dirty="0">
                <a:solidFill>
                  <a:srgbClr val="FFFFFF"/>
                </a:solidFill>
                <a:ea typeface="Century Gothic"/>
              </a:rPr>
              <a:t>give my </a:t>
            </a:r>
            <a:r>
              <a:rPr lang="en-US" altLang="ko-KR" sz="4000" dirty="0" err="1">
                <a:solidFill>
                  <a:srgbClr val="FFFFFF"/>
                </a:solidFill>
                <a:ea typeface="Century Gothic"/>
              </a:rPr>
              <a:t>ev'rything</a:t>
            </a:r>
            <a:endParaRPr lang="en-US" altLang="ko-KR" sz="4000" dirty="0">
              <a:solidFill>
                <a:srgbClr val="FFFFFF"/>
              </a:solidFill>
              <a:ea typeface="Century Gothic"/>
            </a:endParaRPr>
          </a:p>
          <a:p>
            <a:pPr marL="0" indent="0" algn="ctr">
              <a:lnSpc>
                <a:spcPct val="70000"/>
              </a:lnSpc>
              <a:buNone/>
            </a:pPr>
            <a:r>
              <a:rPr lang="ko-KR" altLang="en-US" sz="4000" dirty="0">
                <a:solidFill>
                  <a:srgbClr val="FFFFFF"/>
                </a:solidFill>
                <a:ea typeface="Century Gothic"/>
              </a:rPr>
              <a:t> </a:t>
            </a:r>
          </a:p>
          <a:p>
            <a:pPr marL="0" indent="0" algn="ctr">
              <a:lnSpc>
                <a:spcPct val="70000"/>
              </a:lnSpc>
              <a:buNone/>
            </a:pPr>
            <a:endParaRPr lang="en-US" sz="4000" dirty="0">
              <a:solidFill>
                <a:srgbClr val="FFFFFF"/>
              </a:solidFill>
            </a:endParaRPr>
          </a:p>
        </p:txBody>
      </p:sp>
      <p:pic>
        <p:nvPicPr>
          <p:cNvPr id="7" name="Picture 6"/>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195859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dirty="0">
              <a:solidFill>
                <a:schemeClr val="bg1"/>
              </a:solidFill>
              <a:ea typeface="Century Gothic"/>
            </a:endParaRPr>
          </a:p>
        </p:txBody>
      </p:sp>
      <p:sp>
        <p:nvSpPr>
          <p:cNvPr id="5" name="Content Placeholder 4"/>
          <p:cNvSpPr>
            <a:spLocks noGrp="1"/>
          </p:cNvSpPr>
          <p:nvPr>
            <p:ph sz="quarter" idx="13"/>
          </p:nvPr>
        </p:nvSpPr>
        <p:spPr/>
        <p:txBody>
          <a:bodyPr>
            <a:normAutofit/>
          </a:bodyPr>
          <a:lstStyle/>
          <a:p>
            <a:pPr marL="0" indent="0" algn="ctr">
              <a:lnSpc>
                <a:spcPct val="70000"/>
              </a:lnSpc>
              <a:buNone/>
            </a:pPr>
            <a:r>
              <a:rPr lang="en-US" altLang="ko-KR" sz="4000" dirty="0">
                <a:solidFill>
                  <a:srgbClr val="FFFFFF"/>
                </a:solidFill>
                <a:ea typeface="Century Gothic"/>
              </a:rPr>
              <a:t>Only a God like You,</a:t>
            </a:r>
          </a:p>
          <a:p>
            <a:pPr marL="0" indent="0" algn="ctr">
              <a:lnSpc>
                <a:spcPct val="70000"/>
              </a:lnSpc>
              <a:buNone/>
            </a:pPr>
            <a:r>
              <a:rPr lang="en-US" altLang="ko-KR" sz="4000" dirty="0">
                <a:solidFill>
                  <a:srgbClr val="FFFFFF"/>
                </a:solidFill>
                <a:ea typeface="Century Gothic"/>
              </a:rPr>
              <a:t>could be worthy of my praise</a:t>
            </a:r>
          </a:p>
          <a:p>
            <a:pPr marL="0" indent="0" algn="ctr">
              <a:lnSpc>
                <a:spcPct val="70000"/>
              </a:lnSpc>
              <a:buNone/>
            </a:pPr>
            <a:r>
              <a:rPr lang="en-US" altLang="ko-KR" sz="4000" dirty="0">
                <a:solidFill>
                  <a:srgbClr val="FFFFFF"/>
                </a:solidFill>
                <a:ea typeface="Century Gothic"/>
              </a:rPr>
              <a:t>and all my hope and faith,</a:t>
            </a:r>
          </a:p>
          <a:p>
            <a:pPr marL="0" indent="0" algn="ctr">
              <a:lnSpc>
                <a:spcPct val="70000"/>
              </a:lnSpc>
              <a:buNone/>
            </a:pPr>
            <a:endParaRPr lang="ko-KR" altLang="en-US" sz="4000" dirty="0">
              <a:solidFill>
                <a:srgbClr val="FFFFFF"/>
              </a:solidFill>
              <a:ea typeface="Century Gothic"/>
            </a:endParaRPr>
          </a:p>
          <a:p>
            <a:pPr marL="0" indent="0" algn="ctr">
              <a:lnSpc>
                <a:spcPct val="70000"/>
              </a:lnSpc>
              <a:buNone/>
            </a:pPr>
            <a:endParaRPr lang="en-US" sz="4000" dirty="0">
              <a:solidFill>
                <a:srgbClr val="FFFFFF"/>
              </a:solidFill>
            </a:endParaRPr>
          </a:p>
        </p:txBody>
      </p:sp>
      <p:pic>
        <p:nvPicPr>
          <p:cNvPr id="7" name="Picture 6"/>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233418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dirty="0">
              <a:solidFill>
                <a:schemeClr val="bg1"/>
              </a:solidFill>
              <a:ea typeface="Century Gothic"/>
            </a:endParaRPr>
          </a:p>
        </p:txBody>
      </p:sp>
      <p:sp>
        <p:nvSpPr>
          <p:cNvPr id="5" name="Content Placeholder 4"/>
          <p:cNvSpPr>
            <a:spLocks noGrp="1"/>
          </p:cNvSpPr>
          <p:nvPr>
            <p:ph sz="quarter" idx="13"/>
          </p:nvPr>
        </p:nvSpPr>
        <p:spPr/>
        <p:txBody>
          <a:bodyPr>
            <a:normAutofit/>
          </a:bodyPr>
          <a:lstStyle/>
          <a:p>
            <a:pPr marL="0" indent="0" algn="ctr">
              <a:lnSpc>
                <a:spcPct val="70000"/>
              </a:lnSpc>
              <a:buNone/>
            </a:pPr>
            <a:r>
              <a:rPr lang="en-US" altLang="ko-KR" sz="4000" dirty="0">
                <a:solidFill>
                  <a:srgbClr val="FFFFFF"/>
                </a:solidFill>
                <a:ea typeface="Century Gothic"/>
              </a:rPr>
              <a:t>To only a King of all kings, </a:t>
            </a:r>
          </a:p>
          <a:p>
            <a:pPr marL="0" indent="0" algn="ctr">
              <a:lnSpc>
                <a:spcPct val="70000"/>
              </a:lnSpc>
              <a:buNone/>
            </a:pPr>
            <a:r>
              <a:rPr lang="en-US" altLang="ko-KR" sz="4000" dirty="0">
                <a:solidFill>
                  <a:srgbClr val="FFFFFF"/>
                </a:solidFill>
                <a:ea typeface="Century Gothic"/>
              </a:rPr>
              <a:t>do I bow my knee and sing,</a:t>
            </a:r>
          </a:p>
          <a:p>
            <a:pPr marL="0" indent="0" algn="ctr">
              <a:lnSpc>
                <a:spcPct val="70000"/>
              </a:lnSpc>
              <a:buNone/>
            </a:pPr>
            <a:r>
              <a:rPr lang="en-US" altLang="ko-KR" sz="4000" dirty="0">
                <a:solidFill>
                  <a:srgbClr val="FFFFFF"/>
                </a:solidFill>
                <a:ea typeface="Century Gothic"/>
              </a:rPr>
              <a:t>give my </a:t>
            </a:r>
            <a:r>
              <a:rPr lang="en-US" altLang="ko-KR" sz="4000" dirty="0" err="1">
                <a:solidFill>
                  <a:srgbClr val="FFFFFF"/>
                </a:solidFill>
                <a:ea typeface="Century Gothic"/>
              </a:rPr>
              <a:t>ev'rything</a:t>
            </a:r>
            <a:endParaRPr lang="en-US" altLang="ko-KR" sz="4000" dirty="0">
              <a:solidFill>
                <a:srgbClr val="FFFFFF"/>
              </a:solidFill>
              <a:ea typeface="Century Gothic"/>
            </a:endParaRPr>
          </a:p>
          <a:p>
            <a:pPr marL="0" indent="0" algn="ctr">
              <a:lnSpc>
                <a:spcPct val="70000"/>
              </a:lnSpc>
              <a:buNone/>
            </a:pPr>
            <a:endParaRPr lang="ko-KR" altLang="en-US" sz="4000" dirty="0">
              <a:solidFill>
                <a:srgbClr val="FFFFFF"/>
              </a:solidFill>
              <a:ea typeface="Century Gothic"/>
            </a:endParaRPr>
          </a:p>
          <a:p>
            <a:pPr marL="0" indent="0" algn="ctr">
              <a:lnSpc>
                <a:spcPct val="70000"/>
              </a:lnSpc>
              <a:buNone/>
            </a:pPr>
            <a:endParaRPr lang="en-US" sz="4000" dirty="0">
              <a:solidFill>
                <a:srgbClr val="FFFFFF"/>
              </a:solidFill>
            </a:endParaRPr>
          </a:p>
        </p:txBody>
      </p:sp>
      <p:pic>
        <p:nvPicPr>
          <p:cNvPr id="7" name="Picture 6"/>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49186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dirty="0">
              <a:solidFill>
                <a:schemeClr val="bg1"/>
              </a:solidFill>
              <a:ea typeface="Century Gothic"/>
            </a:endParaRPr>
          </a:p>
        </p:txBody>
      </p:sp>
      <p:sp>
        <p:nvSpPr>
          <p:cNvPr id="5" name="Content Placeholder 4"/>
          <p:cNvSpPr>
            <a:spLocks noGrp="1"/>
          </p:cNvSpPr>
          <p:nvPr>
            <p:ph sz="quarter" idx="13"/>
          </p:nvPr>
        </p:nvSpPr>
        <p:spPr/>
        <p:txBody>
          <a:bodyPr>
            <a:normAutofit/>
          </a:bodyPr>
          <a:lstStyle/>
          <a:p>
            <a:pPr marL="0" indent="0" algn="ctr">
              <a:lnSpc>
                <a:spcPct val="70000"/>
              </a:lnSpc>
              <a:buNone/>
            </a:pPr>
            <a:r>
              <a:rPr lang="en-US" altLang="ko-KR" sz="4000" dirty="0">
                <a:solidFill>
                  <a:srgbClr val="FFFFFF"/>
                </a:solidFill>
                <a:ea typeface="Century Gothic"/>
              </a:rPr>
              <a:t>To only my Maker,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my </a:t>
            </a:r>
            <a:r>
              <a:rPr lang="en-US" altLang="ko-KR" sz="4000" dirty="0">
                <a:solidFill>
                  <a:srgbClr val="FFFFFF"/>
                </a:solidFill>
                <a:ea typeface="Century Gothic"/>
              </a:rPr>
              <a:t>Father, my Savior, </a:t>
            </a:r>
          </a:p>
          <a:p>
            <a:pPr marL="0" indent="0" algn="ctr">
              <a:lnSpc>
                <a:spcPct val="70000"/>
              </a:lnSpc>
              <a:buNone/>
            </a:pPr>
            <a:r>
              <a:rPr lang="en-US" altLang="ko-KR" sz="4000" dirty="0">
                <a:solidFill>
                  <a:srgbClr val="FFFFFF"/>
                </a:solidFill>
                <a:ea typeface="Century Gothic"/>
              </a:rPr>
              <a:t>Redeemer, Restorer,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Rebuilder</a:t>
            </a:r>
            <a:r>
              <a:rPr lang="en-US" altLang="ko-KR" sz="4000" dirty="0">
                <a:solidFill>
                  <a:srgbClr val="FFFFFF"/>
                </a:solidFill>
                <a:ea typeface="Century Gothic"/>
              </a:rPr>
              <a:t>, </a:t>
            </a:r>
            <a:r>
              <a:rPr lang="en-US" altLang="ko-KR" sz="4000" dirty="0" err="1">
                <a:solidFill>
                  <a:srgbClr val="FFFFFF"/>
                </a:solidFill>
                <a:ea typeface="Century Gothic"/>
              </a:rPr>
              <a:t>Rewarder</a:t>
            </a:r>
            <a:r>
              <a:rPr lang="en-US" altLang="ko-KR" sz="4000" dirty="0">
                <a:solidFill>
                  <a:srgbClr val="FFFFFF"/>
                </a:solidFill>
                <a:ea typeface="Century Gothic"/>
              </a:rPr>
              <a:t>,</a:t>
            </a:r>
          </a:p>
          <a:p>
            <a:pPr marL="0" indent="0" algn="ctr">
              <a:lnSpc>
                <a:spcPct val="70000"/>
              </a:lnSpc>
              <a:buNone/>
            </a:pPr>
            <a:r>
              <a:rPr lang="ko-KR" altLang="en-US" sz="4000" dirty="0">
                <a:solidFill>
                  <a:srgbClr val="FFFFFF"/>
                </a:solidFill>
                <a:ea typeface="Century Gothic"/>
              </a:rPr>
              <a:t> </a:t>
            </a:r>
          </a:p>
          <a:p>
            <a:pPr marL="0" indent="0" algn="ctr">
              <a:lnSpc>
                <a:spcPct val="70000"/>
              </a:lnSpc>
              <a:buNone/>
            </a:pPr>
            <a:endParaRPr lang="en-US" sz="4000" dirty="0">
              <a:solidFill>
                <a:srgbClr val="FFFFFF"/>
              </a:solidFill>
            </a:endParaRPr>
          </a:p>
        </p:txBody>
      </p:sp>
      <p:pic>
        <p:nvPicPr>
          <p:cNvPr id="7" name="Picture 6"/>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1463932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dirty="0">
              <a:solidFill>
                <a:schemeClr val="bg1"/>
              </a:solidFill>
              <a:ea typeface="Century Gothic"/>
            </a:endParaRPr>
          </a:p>
        </p:txBody>
      </p:sp>
      <p:sp>
        <p:nvSpPr>
          <p:cNvPr id="5" name="Content Placeholder 4"/>
          <p:cNvSpPr>
            <a:spLocks noGrp="1"/>
          </p:cNvSpPr>
          <p:nvPr>
            <p:ph sz="quarter" idx="13"/>
          </p:nvPr>
        </p:nvSpPr>
        <p:spPr/>
        <p:txBody>
          <a:bodyPr>
            <a:normAutofit/>
          </a:bodyPr>
          <a:lstStyle/>
          <a:p>
            <a:pPr marL="0" indent="0" algn="ctr">
              <a:lnSpc>
                <a:spcPct val="70000"/>
              </a:lnSpc>
              <a:buNone/>
            </a:pPr>
            <a:r>
              <a:rPr lang="en-US" altLang="ko-KR" sz="4000" dirty="0">
                <a:solidFill>
                  <a:srgbClr val="FFFFFF"/>
                </a:solidFill>
                <a:ea typeface="Century Gothic"/>
              </a:rPr>
              <a:t>To only a God like You,</a:t>
            </a:r>
          </a:p>
          <a:p>
            <a:pPr marL="0" indent="0" algn="ctr">
              <a:lnSpc>
                <a:spcPct val="70000"/>
              </a:lnSpc>
              <a:buNone/>
            </a:pPr>
            <a:r>
              <a:rPr lang="en-US" altLang="ko-KR" sz="4000" dirty="0">
                <a:solidFill>
                  <a:srgbClr val="FFFFFF"/>
                </a:solidFill>
                <a:ea typeface="Century Gothic"/>
              </a:rPr>
              <a:t>Do I give my praise</a:t>
            </a:r>
          </a:p>
          <a:p>
            <a:pPr marL="0" indent="0" algn="ctr">
              <a:lnSpc>
                <a:spcPct val="70000"/>
              </a:lnSpc>
              <a:buNone/>
            </a:pPr>
            <a:endParaRPr lang="ko-KR" altLang="en-US" sz="4000" dirty="0">
              <a:solidFill>
                <a:srgbClr val="FFFFFF"/>
              </a:solidFill>
              <a:ea typeface="Century Gothic"/>
            </a:endParaRPr>
          </a:p>
          <a:p>
            <a:pPr marL="0" indent="0" algn="ctr">
              <a:lnSpc>
                <a:spcPct val="70000"/>
              </a:lnSpc>
              <a:buNone/>
            </a:pPr>
            <a:endParaRPr lang="en-US" sz="4000" dirty="0">
              <a:solidFill>
                <a:srgbClr val="FFFFFF"/>
              </a:solidFill>
            </a:endParaRPr>
          </a:p>
        </p:txBody>
      </p:sp>
      <p:pic>
        <p:nvPicPr>
          <p:cNvPr id="7" name="Picture 6"/>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693949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457200" y="1600200"/>
            <a:ext cx="8229600" cy="4525963"/>
          </a:xfrm>
          <a:prstGeom prst="rect">
            <a:avLst/>
          </a:prstGeom>
        </p:spPr>
        <p:txBody>
          <a:bodyPr>
            <a:normAutofit/>
          </a:bodyPr>
          <a:lstStyle/>
          <a:p>
            <a:pPr marL="0" indent="0" algn="ctr">
              <a:buNone/>
            </a:pPr>
            <a:r>
              <a:rPr lang="en-US" sz="4000" dirty="0"/>
              <a:t>I am Yours, </a:t>
            </a:r>
            <a:r>
              <a:rPr lang="en-US" sz="4000" dirty="0" smtClean="0"/>
              <a:t>                             Jesus </a:t>
            </a:r>
            <a:r>
              <a:rPr lang="en-US" sz="4000" dirty="0"/>
              <a:t>You are mine</a:t>
            </a:r>
            <a:br>
              <a:rPr lang="en-US" sz="4000" dirty="0"/>
            </a:br>
            <a:r>
              <a:rPr lang="en-US" sz="4000" dirty="0"/>
              <a:t>Endless joy, perfect peace</a:t>
            </a:r>
            <a:br>
              <a:rPr lang="en-US" sz="4000" dirty="0"/>
            </a:br>
            <a:endParaRPr lang="en-US" sz="4000" dirty="0"/>
          </a:p>
          <a:p>
            <a:pPr marL="0" indent="0" algn="ctr">
              <a:buNone/>
            </a:pPr>
            <a:endParaRPr lang="en-US" sz="4000" dirty="0"/>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86832893"/>
      </p:ext>
    </p:extLst>
  </p:cSld>
  <p:clrMapOvr>
    <a:masterClrMapping/>
  </p:clrMapOvr>
  <p:timing>
    <p:tnLst>
      <p:par>
        <p:cTn xmlns:p14="http://schemas.microsoft.com/office/powerpoint/2010/mai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dirty="0">
              <a:solidFill>
                <a:schemeClr val="bg1"/>
              </a:solidFill>
              <a:ea typeface="Century Gothic"/>
            </a:endParaRPr>
          </a:p>
        </p:txBody>
      </p:sp>
      <p:sp>
        <p:nvSpPr>
          <p:cNvPr id="5" name="Content Placeholder 4"/>
          <p:cNvSpPr>
            <a:spLocks noGrp="1"/>
          </p:cNvSpPr>
          <p:nvPr>
            <p:ph sz="quarter" idx="13"/>
          </p:nvPr>
        </p:nvSpPr>
        <p:spPr/>
        <p:txBody>
          <a:bodyPr>
            <a:normAutofit/>
          </a:bodyPr>
          <a:lstStyle/>
          <a:p>
            <a:pPr marL="0" indent="0" algn="ctr">
              <a:lnSpc>
                <a:spcPct val="70000"/>
              </a:lnSpc>
              <a:buNone/>
            </a:pPr>
            <a:r>
              <a:rPr lang="en-US" altLang="ko-KR" sz="4000" dirty="0">
                <a:ea typeface="Century Gothic"/>
              </a:rPr>
              <a:t>For the praises of man</a:t>
            </a:r>
          </a:p>
          <a:p>
            <a:pPr marL="0" indent="0" algn="ctr">
              <a:lnSpc>
                <a:spcPct val="70000"/>
              </a:lnSpc>
              <a:buNone/>
            </a:pPr>
            <a:r>
              <a:rPr lang="en-US" altLang="ko-KR" sz="4000" dirty="0">
                <a:ea typeface="Century Gothic"/>
              </a:rPr>
              <a:t>I will never, ever stand,</a:t>
            </a:r>
            <a:endParaRPr lang="ko-KR" altLang="en-US" sz="4000" dirty="0">
              <a:ea typeface="Century Gothic"/>
            </a:endParaRPr>
          </a:p>
          <a:p>
            <a:pPr marL="0" indent="0" algn="ctr">
              <a:lnSpc>
                <a:spcPct val="70000"/>
              </a:lnSpc>
              <a:buNone/>
            </a:pPr>
            <a:endParaRPr lang="en-US" sz="4000" dirty="0"/>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756597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dirty="0">
              <a:solidFill>
                <a:schemeClr val="bg1"/>
              </a:solidFill>
              <a:ea typeface="Century Gothic"/>
            </a:endParaRPr>
          </a:p>
        </p:txBody>
      </p:sp>
      <p:sp>
        <p:nvSpPr>
          <p:cNvPr id="5" name="Content Placeholder 4"/>
          <p:cNvSpPr>
            <a:spLocks noGrp="1"/>
          </p:cNvSpPr>
          <p:nvPr>
            <p:ph sz="quarter" idx="13"/>
          </p:nvPr>
        </p:nvSpPr>
        <p:spPr/>
        <p:txBody>
          <a:bodyPr>
            <a:normAutofit/>
          </a:bodyPr>
          <a:lstStyle/>
          <a:p>
            <a:pPr marL="0" indent="0" algn="ctr">
              <a:buNone/>
            </a:pPr>
            <a:r>
              <a:rPr lang="en-US" altLang="ko-KR" sz="4000" dirty="0">
                <a:solidFill>
                  <a:srgbClr val="FFFFFF"/>
                </a:solidFill>
                <a:ea typeface="Century Gothic"/>
              </a:rPr>
              <a:t>For the kingdoms of this world I'll </a:t>
            </a:r>
            <a:r>
              <a:rPr lang="en-US" altLang="ko-KR" sz="4000" dirty="0" smtClean="0">
                <a:solidFill>
                  <a:srgbClr val="FFFFFF"/>
                </a:solidFill>
                <a:ea typeface="Century Gothic"/>
              </a:rPr>
              <a:t>never give </a:t>
            </a:r>
            <a:r>
              <a:rPr lang="en-US" altLang="ko-KR" sz="4000" dirty="0">
                <a:solidFill>
                  <a:srgbClr val="FFFFFF"/>
                </a:solidFill>
                <a:ea typeface="Century Gothic"/>
              </a:rPr>
              <a:t>my heart </a:t>
            </a:r>
            <a:r>
              <a:rPr lang="en-US" altLang="ko-KR" sz="4000" dirty="0" smtClean="0">
                <a:solidFill>
                  <a:srgbClr val="FFFFFF"/>
                </a:solidFill>
                <a:ea typeface="Century Gothic"/>
              </a:rPr>
              <a:t>away </a:t>
            </a:r>
            <a:r>
              <a:rPr lang="en-US" altLang="ko-KR" sz="4000" dirty="0">
                <a:solidFill>
                  <a:srgbClr val="FFFFFF"/>
                </a:solidFill>
                <a:ea typeface="Century Gothic"/>
              </a:rPr>
              <a:t>or shout my praise</a:t>
            </a:r>
            <a:endParaRPr lang="ko-KR" altLang="en-US" sz="4000" dirty="0">
              <a:solidFill>
                <a:srgbClr val="FFFFFF"/>
              </a:solidFill>
              <a:ea typeface="Century Gothic"/>
            </a:endParaRPr>
          </a:p>
          <a:p>
            <a:pPr marL="0" indent="0" algn="ctr">
              <a:buNone/>
            </a:pPr>
            <a:endParaRPr lang="en-US" sz="4000" dirty="0">
              <a:solidFill>
                <a:srgbClr val="FFFFFF"/>
              </a:solidFill>
            </a:endParaRPr>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322843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dirty="0">
              <a:solidFill>
                <a:schemeClr val="bg1"/>
              </a:solidFill>
              <a:ea typeface="Century Gothic"/>
            </a:endParaRPr>
          </a:p>
        </p:txBody>
      </p:sp>
      <p:sp>
        <p:nvSpPr>
          <p:cNvPr id="5" name="Content Placeholder 4"/>
          <p:cNvSpPr>
            <a:spLocks noGrp="1"/>
          </p:cNvSpPr>
          <p:nvPr>
            <p:ph sz="quarter" idx="13"/>
          </p:nvPr>
        </p:nvSpPr>
        <p:spPr>
          <a:xfrm>
            <a:off x="338805" y="1600200"/>
            <a:ext cx="8534400" cy="4114800"/>
          </a:xfrm>
        </p:spPr>
        <p:txBody>
          <a:bodyPr>
            <a:normAutofit/>
          </a:bodyPr>
          <a:lstStyle/>
          <a:p>
            <a:pPr marL="0" indent="0" algn="ctr">
              <a:lnSpc>
                <a:spcPct val="70000"/>
              </a:lnSpc>
              <a:buNone/>
            </a:pPr>
            <a:r>
              <a:rPr lang="en-US" altLang="ko-KR" sz="4000" dirty="0">
                <a:solidFill>
                  <a:srgbClr val="FFFFFF"/>
                </a:solidFill>
                <a:ea typeface="Century Gothic"/>
              </a:rPr>
              <a:t>My allegiance and devotion,</a:t>
            </a:r>
          </a:p>
          <a:p>
            <a:pPr marL="0" indent="0" algn="ctr">
              <a:lnSpc>
                <a:spcPct val="70000"/>
              </a:lnSpc>
              <a:buNone/>
            </a:pPr>
            <a:r>
              <a:rPr lang="en-US" altLang="ko-KR" sz="4000" dirty="0">
                <a:solidFill>
                  <a:srgbClr val="FFFFFF"/>
                </a:solidFill>
                <a:ea typeface="Century Gothic"/>
              </a:rPr>
              <a:t>my heart's desire and all emotion</a:t>
            </a:r>
          </a:p>
          <a:p>
            <a:pPr marL="0" indent="0" algn="ctr">
              <a:lnSpc>
                <a:spcPct val="70000"/>
              </a:lnSpc>
              <a:buNone/>
            </a:pPr>
            <a:endParaRPr lang="ko-KR" altLang="en-US" sz="4000" dirty="0">
              <a:solidFill>
                <a:srgbClr val="FFFFFF"/>
              </a:solidFill>
              <a:ea typeface="Century Gothic"/>
            </a:endParaRPr>
          </a:p>
          <a:p>
            <a:pPr marL="0" indent="0" algn="ctr">
              <a:lnSpc>
                <a:spcPct val="70000"/>
              </a:lnSpc>
              <a:buNone/>
            </a:pPr>
            <a:endParaRPr lang="en-US" sz="4000" dirty="0">
              <a:solidFill>
                <a:srgbClr val="FFFFFF"/>
              </a:solidFill>
            </a:endParaRPr>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825325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normAutofit/>
          </a:bodyPr>
          <a:lstStyle/>
          <a:p>
            <a:pPr marL="0" indent="0" algn="ctr">
              <a:lnSpc>
                <a:spcPct val="70000"/>
              </a:lnSpc>
              <a:buNone/>
            </a:pPr>
            <a:r>
              <a:rPr lang="en-US" altLang="ko-KR" sz="4000" dirty="0">
                <a:solidFill>
                  <a:srgbClr val="FFFFFF"/>
                </a:solidFill>
                <a:ea typeface="Century Gothic"/>
              </a:rPr>
              <a:t>go to serve the Man</a:t>
            </a:r>
          </a:p>
          <a:p>
            <a:pPr marL="0" indent="0" algn="ctr">
              <a:lnSpc>
                <a:spcPct val="70000"/>
              </a:lnSpc>
              <a:buNone/>
            </a:pPr>
            <a:r>
              <a:rPr lang="en-US" altLang="ko-KR" sz="4000" dirty="0">
                <a:solidFill>
                  <a:srgbClr val="FFFFFF"/>
                </a:solidFill>
                <a:ea typeface="Century Gothic"/>
              </a:rPr>
              <a:t>who died upon that tree. </a:t>
            </a:r>
          </a:p>
          <a:p>
            <a:pPr marL="0" indent="0" algn="ctr">
              <a:lnSpc>
                <a:spcPct val="70000"/>
              </a:lnSpc>
              <a:buNone/>
            </a:pPr>
            <a:endParaRPr lang="ko-KR" altLang="en-US" sz="4000" dirty="0">
              <a:solidFill>
                <a:srgbClr val="FFFFFF"/>
              </a:solidFill>
              <a:ea typeface="Century Gothic"/>
            </a:endParaRPr>
          </a:p>
          <a:p>
            <a:pPr marL="0" indent="0" algn="ctr">
              <a:lnSpc>
                <a:spcPct val="70000"/>
              </a:lnSpc>
              <a:buNone/>
            </a:pPr>
            <a:endParaRPr lang="en-US" sz="4000" dirty="0">
              <a:solidFill>
                <a:srgbClr val="FFFFFF"/>
              </a:solidFill>
            </a:endParaRPr>
          </a:p>
        </p:txBody>
      </p:sp>
      <p:pic>
        <p:nvPicPr>
          <p:cNvPr id="3" name="Picture 2"/>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3627923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dirty="0">
              <a:solidFill>
                <a:schemeClr val="bg1"/>
              </a:solidFill>
              <a:ea typeface="Century Gothic"/>
            </a:endParaRPr>
          </a:p>
        </p:txBody>
      </p:sp>
      <p:sp>
        <p:nvSpPr>
          <p:cNvPr id="5" name="Content Placeholder 4"/>
          <p:cNvSpPr>
            <a:spLocks noGrp="1"/>
          </p:cNvSpPr>
          <p:nvPr>
            <p:ph sz="quarter" idx="13"/>
          </p:nvPr>
        </p:nvSpPr>
        <p:spPr/>
        <p:txBody>
          <a:bodyPr>
            <a:normAutofit/>
          </a:bodyPr>
          <a:lstStyle/>
          <a:p>
            <a:pPr marL="0" indent="0" algn="ctr">
              <a:lnSpc>
                <a:spcPct val="70000"/>
              </a:lnSpc>
              <a:buNone/>
            </a:pPr>
            <a:r>
              <a:rPr lang="en-US" altLang="ko-KR" sz="4000" dirty="0">
                <a:solidFill>
                  <a:srgbClr val="FFFFFF"/>
                </a:solidFill>
                <a:ea typeface="Century Gothic"/>
              </a:rPr>
              <a:t>Only a God like You,</a:t>
            </a:r>
          </a:p>
          <a:p>
            <a:pPr marL="0" indent="0" algn="ctr">
              <a:lnSpc>
                <a:spcPct val="70000"/>
              </a:lnSpc>
              <a:buNone/>
            </a:pPr>
            <a:r>
              <a:rPr lang="en-US" altLang="ko-KR" sz="4000" dirty="0">
                <a:solidFill>
                  <a:srgbClr val="FFFFFF"/>
                </a:solidFill>
                <a:ea typeface="Century Gothic"/>
              </a:rPr>
              <a:t>could be worthy of my praise</a:t>
            </a:r>
          </a:p>
          <a:p>
            <a:pPr marL="0" indent="0" algn="ctr">
              <a:lnSpc>
                <a:spcPct val="70000"/>
              </a:lnSpc>
              <a:buNone/>
            </a:pPr>
            <a:r>
              <a:rPr lang="en-US" altLang="ko-KR" sz="4000" dirty="0">
                <a:solidFill>
                  <a:srgbClr val="FFFFFF"/>
                </a:solidFill>
                <a:ea typeface="Century Gothic"/>
              </a:rPr>
              <a:t>and all my hope and faith,</a:t>
            </a:r>
          </a:p>
          <a:p>
            <a:pPr marL="0" indent="0" algn="ctr">
              <a:lnSpc>
                <a:spcPct val="70000"/>
              </a:lnSpc>
              <a:buNone/>
            </a:pPr>
            <a:endParaRPr lang="ko-KR" altLang="en-US" sz="4000" dirty="0">
              <a:solidFill>
                <a:srgbClr val="FFFFFF"/>
              </a:solidFill>
              <a:ea typeface="Century Gothic"/>
            </a:endParaRPr>
          </a:p>
          <a:p>
            <a:pPr marL="0" indent="0" algn="ctr">
              <a:lnSpc>
                <a:spcPct val="70000"/>
              </a:lnSpc>
              <a:buNone/>
            </a:pPr>
            <a:endParaRPr lang="en-US" sz="4000" dirty="0">
              <a:solidFill>
                <a:srgbClr val="FFFFFF"/>
              </a:solidFill>
            </a:endParaRPr>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1224897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dirty="0">
              <a:solidFill>
                <a:schemeClr val="bg1"/>
              </a:solidFill>
              <a:ea typeface="Century Gothic"/>
            </a:endParaRPr>
          </a:p>
        </p:txBody>
      </p:sp>
      <p:sp>
        <p:nvSpPr>
          <p:cNvPr id="5" name="Content Placeholder 4"/>
          <p:cNvSpPr>
            <a:spLocks noGrp="1"/>
          </p:cNvSpPr>
          <p:nvPr>
            <p:ph sz="quarter" idx="13"/>
          </p:nvPr>
        </p:nvSpPr>
        <p:spPr/>
        <p:txBody>
          <a:bodyPr>
            <a:normAutofit/>
          </a:bodyPr>
          <a:lstStyle/>
          <a:p>
            <a:pPr marL="0" indent="0" algn="ctr">
              <a:lnSpc>
                <a:spcPct val="70000"/>
              </a:lnSpc>
              <a:buNone/>
            </a:pPr>
            <a:r>
              <a:rPr lang="en-US" altLang="ko-KR" sz="4000" dirty="0">
                <a:solidFill>
                  <a:srgbClr val="FFFFFF"/>
                </a:solidFill>
                <a:ea typeface="Century Gothic"/>
              </a:rPr>
              <a:t>To only a King of all kings, </a:t>
            </a:r>
          </a:p>
          <a:p>
            <a:pPr marL="0" indent="0" algn="ctr">
              <a:lnSpc>
                <a:spcPct val="70000"/>
              </a:lnSpc>
              <a:buNone/>
            </a:pPr>
            <a:r>
              <a:rPr lang="en-US" altLang="ko-KR" sz="4000" dirty="0">
                <a:solidFill>
                  <a:srgbClr val="FFFFFF"/>
                </a:solidFill>
                <a:ea typeface="Century Gothic"/>
              </a:rPr>
              <a:t>do I bow my knee and sing,</a:t>
            </a:r>
          </a:p>
          <a:p>
            <a:pPr marL="0" indent="0" algn="ctr">
              <a:lnSpc>
                <a:spcPct val="70000"/>
              </a:lnSpc>
              <a:buNone/>
            </a:pPr>
            <a:r>
              <a:rPr lang="en-US" altLang="ko-KR" sz="4000" dirty="0">
                <a:solidFill>
                  <a:srgbClr val="FFFFFF"/>
                </a:solidFill>
                <a:ea typeface="Century Gothic"/>
              </a:rPr>
              <a:t>give my </a:t>
            </a:r>
            <a:r>
              <a:rPr lang="en-US" altLang="ko-KR" sz="4000" dirty="0" err="1">
                <a:solidFill>
                  <a:srgbClr val="FFFFFF"/>
                </a:solidFill>
                <a:ea typeface="Century Gothic"/>
              </a:rPr>
              <a:t>ev'rything</a:t>
            </a:r>
            <a:endParaRPr lang="en-US" altLang="ko-KR" sz="4000" dirty="0">
              <a:solidFill>
                <a:srgbClr val="FFFFFF"/>
              </a:solidFill>
              <a:ea typeface="Century Gothic"/>
            </a:endParaRPr>
          </a:p>
          <a:p>
            <a:pPr marL="0" indent="0" algn="ctr">
              <a:lnSpc>
                <a:spcPct val="70000"/>
              </a:lnSpc>
              <a:buNone/>
            </a:pPr>
            <a:r>
              <a:rPr lang="ko-KR" altLang="en-US" sz="4000" dirty="0">
                <a:solidFill>
                  <a:srgbClr val="FFFFFF"/>
                </a:solidFill>
                <a:ea typeface="Century Gothic"/>
              </a:rPr>
              <a:t> </a:t>
            </a:r>
          </a:p>
          <a:p>
            <a:pPr marL="0" indent="0" algn="ctr">
              <a:lnSpc>
                <a:spcPct val="70000"/>
              </a:lnSpc>
              <a:buNone/>
            </a:pPr>
            <a:endParaRPr lang="en-US" sz="4000" dirty="0">
              <a:solidFill>
                <a:srgbClr val="FFFFFF"/>
              </a:solidFill>
            </a:endParaRPr>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957671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dirty="0">
              <a:solidFill>
                <a:schemeClr val="bg1"/>
              </a:solidFill>
              <a:ea typeface="Century Gothic"/>
            </a:endParaRPr>
          </a:p>
        </p:txBody>
      </p:sp>
      <p:sp>
        <p:nvSpPr>
          <p:cNvPr id="5" name="Content Placeholder 4"/>
          <p:cNvSpPr>
            <a:spLocks noGrp="1"/>
          </p:cNvSpPr>
          <p:nvPr>
            <p:ph sz="quarter" idx="13"/>
          </p:nvPr>
        </p:nvSpPr>
        <p:spPr/>
        <p:txBody>
          <a:bodyPr>
            <a:normAutofit/>
          </a:bodyPr>
          <a:lstStyle/>
          <a:p>
            <a:pPr marL="0" indent="0" algn="ctr">
              <a:lnSpc>
                <a:spcPct val="70000"/>
              </a:lnSpc>
              <a:buNone/>
            </a:pPr>
            <a:r>
              <a:rPr lang="en-US" altLang="ko-KR" sz="4000" dirty="0">
                <a:solidFill>
                  <a:srgbClr val="FFFFFF"/>
                </a:solidFill>
                <a:ea typeface="Century Gothic"/>
              </a:rPr>
              <a:t>Only a God like You,</a:t>
            </a:r>
          </a:p>
          <a:p>
            <a:pPr marL="0" indent="0" algn="ctr">
              <a:lnSpc>
                <a:spcPct val="70000"/>
              </a:lnSpc>
              <a:buNone/>
            </a:pPr>
            <a:r>
              <a:rPr lang="en-US" altLang="ko-KR" sz="4000" dirty="0">
                <a:solidFill>
                  <a:srgbClr val="FFFFFF"/>
                </a:solidFill>
                <a:ea typeface="Century Gothic"/>
              </a:rPr>
              <a:t>could be worthy of my praise</a:t>
            </a:r>
          </a:p>
          <a:p>
            <a:pPr marL="0" indent="0" algn="ctr">
              <a:lnSpc>
                <a:spcPct val="70000"/>
              </a:lnSpc>
              <a:buNone/>
            </a:pPr>
            <a:r>
              <a:rPr lang="en-US" altLang="ko-KR" sz="4000" dirty="0">
                <a:solidFill>
                  <a:srgbClr val="FFFFFF"/>
                </a:solidFill>
                <a:ea typeface="Century Gothic"/>
              </a:rPr>
              <a:t>and all my hope and faith,</a:t>
            </a:r>
          </a:p>
          <a:p>
            <a:pPr marL="0" indent="0" algn="ctr">
              <a:lnSpc>
                <a:spcPct val="70000"/>
              </a:lnSpc>
              <a:buNone/>
            </a:pPr>
            <a:endParaRPr lang="ko-KR" altLang="en-US" sz="4000" dirty="0">
              <a:solidFill>
                <a:srgbClr val="FFFFFF"/>
              </a:solidFill>
              <a:ea typeface="Century Gothic"/>
            </a:endParaRPr>
          </a:p>
          <a:p>
            <a:pPr marL="0" indent="0" algn="ctr">
              <a:lnSpc>
                <a:spcPct val="70000"/>
              </a:lnSpc>
              <a:buNone/>
            </a:pPr>
            <a:endParaRPr lang="en-US" sz="4000" dirty="0">
              <a:solidFill>
                <a:srgbClr val="FFFFFF"/>
              </a:solidFill>
            </a:endParaRPr>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784592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dirty="0">
              <a:solidFill>
                <a:schemeClr val="bg1"/>
              </a:solidFill>
              <a:ea typeface="Century Gothic"/>
            </a:endParaRPr>
          </a:p>
        </p:txBody>
      </p:sp>
      <p:sp>
        <p:nvSpPr>
          <p:cNvPr id="5" name="Content Placeholder 4"/>
          <p:cNvSpPr>
            <a:spLocks noGrp="1"/>
          </p:cNvSpPr>
          <p:nvPr>
            <p:ph sz="quarter" idx="13"/>
          </p:nvPr>
        </p:nvSpPr>
        <p:spPr/>
        <p:txBody>
          <a:bodyPr>
            <a:normAutofit/>
          </a:bodyPr>
          <a:lstStyle/>
          <a:p>
            <a:pPr marL="0" indent="0" algn="ctr">
              <a:lnSpc>
                <a:spcPct val="70000"/>
              </a:lnSpc>
              <a:buNone/>
            </a:pPr>
            <a:r>
              <a:rPr lang="en-US" altLang="ko-KR" sz="4000" dirty="0">
                <a:solidFill>
                  <a:srgbClr val="FFFFFF"/>
                </a:solidFill>
                <a:ea typeface="Century Gothic"/>
              </a:rPr>
              <a:t>To only a King of all kings, </a:t>
            </a:r>
          </a:p>
          <a:p>
            <a:pPr marL="0" indent="0" algn="ctr">
              <a:lnSpc>
                <a:spcPct val="70000"/>
              </a:lnSpc>
              <a:buNone/>
            </a:pPr>
            <a:r>
              <a:rPr lang="en-US" altLang="ko-KR" sz="4000" dirty="0">
                <a:solidFill>
                  <a:srgbClr val="FFFFFF"/>
                </a:solidFill>
                <a:ea typeface="Century Gothic"/>
              </a:rPr>
              <a:t>do I bow my knee and sing,</a:t>
            </a:r>
          </a:p>
          <a:p>
            <a:pPr marL="0" indent="0" algn="ctr">
              <a:lnSpc>
                <a:spcPct val="70000"/>
              </a:lnSpc>
              <a:buNone/>
            </a:pPr>
            <a:r>
              <a:rPr lang="en-US" altLang="ko-KR" sz="4000" dirty="0">
                <a:solidFill>
                  <a:srgbClr val="FFFFFF"/>
                </a:solidFill>
                <a:ea typeface="Century Gothic"/>
              </a:rPr>
              <a:t>give my </a:t>
            </a:r>
            <a:r>
              <a:rPr lang="en-US" altLang="ko-KR" sz="4000" dirty="0" err="1">
                <a:solidFill>
                  <a:srgbClr val="FFFFFF"/>
                </a:solidFill>
                <a:ea typeface="Century Gothic"/>
              </a:rPr>
              <a:t>ev'rything</a:t>
            </a:r>
            <a:endParaRPr lang="en-US" altLang="ko-KR" sz="4000" dirty="0">
              <a:solidFill>
                <a:srgbClr val="FFFFFF"/>
              </a:solidFill>
              <a:ea typeface="Century Gothic"/>
            </a:endParaRPr>
          </a:p>
          <a:p>
            <a:pPr marL="0" indent="0" algn="ctr">
              <a:lnSpc>
                <a:spcPct val="70000"/>
              </a:lnSpc>
              <a:buNone/>
            </a:pPr>
            <a:endParaRPr lang="ko-KR" altLang="en-US" sz="4000" dirty="0">
              <a:solidFill>
                <a:srgbClr val="FFFFFF"/>
              </a:solidFill>
              <a:ea typeface="Century Gothic"/>
            </a:endParaRPr>
          </a:p>
          <a:p>
            <a:pPr marL="0" indent="0" algn="ctr">
              <a:lnSpc>
                <a:spcPct val="70000"/>
              </a:lnSpc>
              <a:buNone/>
            </a:pPr>
            <a:endParaRPr lang="en-US" sz="4000" dirty="0">
              <a:solidFill>
                <a:srgbClr val="FFFFFF"/>
              </a:solidFill>
            </a:endParaRPr>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974865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dirty="0">
              <a:solidFill>
                <a:schemeClr val="bg1"/>
              </a:solidFill>
              <a:ea typeface="Century Gothic"/>
            </a:endParaRPr>
          </a:p>
        </p:txBody>
      </p:sp>
      <p:sp>
        <p:nvSpPr>
          <p:cNvPr id="5" name="Content Placeholder 4"/>
          <p:cNvSpPr>
            <a:spLocks noGrp="1"/>
          </p:cNvSpPr>
          <p:nvPr>
            <p:ph sz="quarter" idx="13"/>
          </p:nvPr>
        </p:nvSpPr>
        <p:spPr/>
        <p:txBody>
          <a:bodyPr>
            <a:normAutofit/>
          </a:bodyPr>
          <a:lstStyle/>
          <a:p>
            <a:pPr marL="0" indent="0" algn="ctr">
              <a:lnSpc>
                <a:spcPct val="70000"/>
              </a:lnSpc>
              <a:buNone/>
            </a:pPr>
            <a:r>
              <a:rPr lang="en-US" altLang="ko-KR" sz="4000" dirty="0">
                <a:solidFill>
                  <a:srgbClr val="FFFFFF"/>
                </a:solidFill>
                <a:ea typeface="Century Gothic"/>
              </a:rPr>
              <a:t>To only my Maker,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my </a:t>
            </a:r>
            <a:r>
              <a:rPr lang="en-US" altLang="ko-KR" sz="4000" dirty="0">
                <a:solidFill>
                  <a:srgbClr val="FFFFFF"/>
                </a:solidFill>
                <a:ea typeface="Century Gothic"/>
              </a:rPr>
              <a:t>Father, my Savior, </a:t>
            </a:r>
          </a:p>
          <a:p>
            <a:pPr marL="0" indent="0" algn="ctr">
              <a:lnSpc>
                <a:spcPct val="70000"/>
              </a:lnSpc>
              <a:buNone/>
            </a:pPr>
            <a:r>
              <a:rPr lang="en-US" altLang="ko-KR" sz="4000" dirty="0">
                <a:solidFill>
                  <a:srgbClr val="FFFFFF"/>
                </a:solidFill>
                <a:ea typeface="Century Gothic"/>
              </a:rPr>
              <a:t>Redeemer, Restorer,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Rebuilder</a:t>
            </a:r>
            <a:r>
              <a:rPr lang="en-US" altLang="ko-KR" sz="4000" dirty="0">
                <a:solidFill>
                  <a:srgbClr val="FFFFFF"/>
                </a:solidFill>
                <a:ea typeface="Century Gothic"/>
              </a:rPr>
              <a:t>, </a:t>
            </a:r>
            <a:r>
              <a:rPr lang="en-US" altLang="ko-KR" sz="4000" dirty="0" err="1">
                <a:solidFill>
                  <a:srgbClr val="FFFFFF"/>
                </a:solidFill>
                <a:ea typeface="Century Gothic"/>
              </a:rPr>
              <a:t>Rewarder</a:t>
            </a:r>
            <a:r>
              <a:rPr lang="en-US" altLang="ko-KR" sz="4000" dirty="0">
                <a:solidFill>
                  <a:srgbClr val="FFFFFF"/>
                </a:solidFill>
                <a:ea typeface="Century Gothic"/>
              </a:rPr>
              <a:t>,</a:t>
            </a:r>
          </a:p>
          <a:p>
            <a:pPr marL="0" indent="0" algn="ctr">
              <a:lnSpc>
                <a:spcPct val="70000"/>
              </a:lnSpc>
              <a:buNone/>
            </a:pPr>
            <a:r>
              <a:rPr lang="ko-KR" altLang="en-US" sz="4000" dirty="0">
                <a:solidFill>
                  <a:srgbClr val="FFFFFF"/>
                </a:solidFill>
                <a:ea typeface="Century Gothic"/>
              </a:rPr>
              <a:t> </a:t>
            </a:r>
          </a:p>
          <a:p>
            <a:pPr marL="0" indent="0" algn="ctr">
              <a:lnSpc>
                <a:spcPct val="70000"/>
              </a:lnSpc>
              <a:buNone/>
            </a:pPr>
            <a:endParaRPr lang="en-US" sz="4000" dirty="0">
              <a:solidFill>
                <a:srgbClr val="FFFFFF"/>
              </a:solidFill>
            </a:endParaRPr>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575237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dirty="0">
              <a:solidFill>
                <a:schemeClr val="bg1"/>
              </a:solidFill>
              <a:ea typeface="Century Gothic"/>
            </a:endParaRPr>
          </a:p>
        </p:txBody>
      </p:sp>
      <p:sp>
        <p:nvSpPr>
          <p:cNvPr id="5" name="Content Placeholder 4"/>
          <p:cNvSpPr>
            <a:spLocks noGrp="1"/>
          </p:cNvSpPr>
          <p:nvPr>
            <p:ph sz="quarter" idx="13"/>
          </p:nvPr>
        </p:nvSpPr>
        <p:spPr/>
        <p:txBody>
          <a:bodyPr>
            <a:normAutofit/>
          </a:bodyPr>
          <a:lstStyle/>
          <a:p>
            <a:pPr marL="0" indent="0" algn="ctr">
              <a:lnSpc>
                <a:spcPct val="70000"/>
              </a:lnSpc>
              <a:buNone/>
            </a:pPr>
            <a:r>
              <a:rPr lang="en-US" altLang="ko-KR" sz="4000" dirty="0">
                <a:solidFill>
                  <a:srgbClr val="FFFFFF"/>
                </a:solidFill>
                <a:ea typeface="Century Gothic"/>
              </a:rPr>
              <a:t>To only a God like You,</a:t>
            </a:r>
          </a:p>
          <a:p>
            <a:pPr marL="0" indent="0" algn="ctr">
              <a:lnSpc>
                <a:spcPct val="70000"/>
              </a:lnSpc>
              <a:buNone/>
            </a:pPr>
            <a:r>
              <a:rPr lang="en-US" altLang="ko-KR" sz="4000" dirty="0">
                <a:solidFill>
                  <a:srgbClr val="FFFFFF"/>
                </a:solidFill>
                <a:ea typeface="Century Gothic"/>
              </a:rPr>
              <a:t>Do I give my praise</a:t>
            </a:r>
          </a:p>
          <a:p>
            <a:pPr marL="0" indent="0" algn="ctr">
              <a:lnSpc>
                <a:spcPct val="70000"/>
              </a:lnSpc>
              <a:buNone/>
            </a:pPr>
            <a:endParaRPr lang="ko-KR" altLang="en-US" sz="4000" dirty="0">
              <a:solidFill>
                <a:srgbClr val="FFFFFF"/>
              </a:solidFill>
              <a:ea typeface="Century Gothic"/>
            </a:endParaRPr>
          </a:p>
          <a:p>
            <a:pPr marL="0" indent="0" algn="ctr">
              <a:lnSpc>
                <a:spcPct val="70000"/>
              </a:lnSpc>
              <a:buNone/>
            </a:pPr>
            <a:endParaRPr lang="en-US" sz="4000" dirty="0">
              <a:solidFill>
                <a:srgbClr val="FFFFFF"/>
              </a:solidFill>
            </a:endParaRPr>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3811547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457200" y="1600200"/>
            <a:ext cx="8229600" cy="4525963"/>
          </a:xfrm>
          <a:prstGeom prst="rect">
            <a:avLst/>
          </a:prstGeom>
        </p:spPr>
        <p:txBody>
          <a:bodyPr/>
          <a:lstStyle/>
          <a:p>
            <a:pPr marL="0" indent="0" algn="ctr">
              <a:buNone/>
            </a:pPr>
            <a:r>
              <a:rPr lang="en-US" sz="4000" dirty="0"/>
              <a:t>Earthly pain finally will cease</a:t>
            </a:r>
            <a:br>
              <a:rPr lang="en-US" sz="4000" dirty="0"/>
            </a:br>
            <a:r>
              <a:rPr lang="en-US" sz="4000" dirty="0"/>
              <a:t>Celebrate Jesus is alive</a:t>
            </a:r>
            <a:br>
              <a:rPr lang="en-US" sz="4000" dirty="0"/>
            </a:br>
            <a:r>
              <a:rPr lang="en-US" sz="4000" dirty="0"/>
              <a:t>He's alive</a:t>
            </a:r>
          </a:p>
          <a:p>
            <a:endParaRPr lang="en-US" dirty="0"/>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431470359"/>
      </p:ext>
    </p:extLst>
  </p:cSld>
  <p:clrMapOvr>
    <a:masterClrMapping/>
  </p:clrMapOvr>
  <p:timing>
    <p:tnLst>
      <p:par>
        <p:cTn xmlns:p14="http://schemas.microsoft.com/office/powerpoint/2010/mai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dirty="0">
              <a:solidFill>
                <a:schemeClr val="bg1"/>
              </a:solidFill>
              <a:ea typeface="Century Gothic"/>
            </a:endParaRPr>
          </a:p>
        </p:txBody>
      </p:sp>
      <p:sp>
        <p:nvSpPr>
          <p:cNvPr id="5" name="Content Placeholder 4"/>
          <p:cNvSpPr>
            <a:spLocks noGrp="1"/>
          </p:cNvSpPr>
          <p:nvPr>
            <p:ph sz="quarter" idx="13"/>
          </p:nvPr>
        </p:nvSpPr>
        <p:spPr/>
        <p:txBody>
          <a:bodyPr>
            <a:normAutofit/>
          </a:bodyPr>
          <a:lstStyle/>
          <a:p>
            <a:pPr marL="0" indent="0" algn="ctr">
              <a:lnSpc>
                <a:spcPct val="70000"/>
              </a:lnSpc>
              <a:buNone/>
            </a:pPr>
            <a:r>
              <a:rPr lang="en-US" altLang="ko-KR" sz="4000" dirty="0">
                <a:solidFill>
                  <a:srgbClr val="FFFFFF"/>
                </a:solidFill>
                <a:ea typeface="Century Gothic"/>
              </a:rPr>
              <a:t>Only a God like You,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only </a:t>
            </a:r>
            <a:r>
              <a:rPr lang="en-US" altLang="ko-KR" sz="4000" dirty="0">
                <a:solidFill>
                  <a:srgbClr val="FFFFFF"/>
                </a:solidFill>
                <a:ea typeface="Century Gothic"/>
              </a:rPr>
              <a:t>a God like You, </a:t>
            </a:r>
          </a:p>
          <a:p>
            <a:pPr marL="0" indent="0" algn="ctr">
              <a:lnSpc>
                <a:spcPct val="70000"/>
              </a:lnSpc>
              <a:buNone/>
            </a:pPr>
            <a:r>
              <a:rPr lang="en-US" altLang="ko-KR" sz="4000" dirty="0">
                <a:solidFill>
                  <a:srgbClr val="FFFFFF"/>
                </a:solidFill>
                <a:ea typeface="Century Gothic"/>
              </a:rPr>
              <a:t>only a God like You.</a:t>
            </a:r>
          </a:p>
          <a:p>
            <a:pPr marL="0" indent="0" algn="ctr">
              <a:lnSpc>
                <a:spcPct val="70000"/>
              </a:lnSpc>
              <a:buNone/>
            </a:pPr>
            <a:endParaRPr lang="ko-KR" altLang="en-US" sz="4000" dirty="0">
              <a:solidFill>
                <a:srgbClr val="FFFFFF"/>
              </a:solidFill>
              <a:ea typeface="Century Gothic"/>
            </a:endParaRPr>
          </a:p>
          <a:p>
            <a:pPr marL="0" indent="0" algn="ctr">
              <a:lnSpc>
                <a:spcPct val="70000"/>
              </a:lnSpc>
              <a:buNone/>
            </a:pPr>
            <a:endParaRPr lang="en-US" sz="4000" dirty="0">
              <a:solidFill>
                <a:srgbClr val="FFFFFF"/>
              </a:solidFill>
            </a:endParaRPr>
          </a:p>
        </p:txBody>
      </p:sp>
      <p:pic>
        <p:nvPicPr>
          <p:cNvPr id="7" name="Picture 6"/>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466861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dirty="0">
              <a:solidFill>
                <a:schemeClr val="bg1"/>
              </a:solidFill>
              <a:ea typeface="Century Gothic"/>
            </a:endParaRPr>
          </a:p>
        </p:txBody>
      </p:sp>
      <p:sp>
        <p:nvSpPr>
          <p:cNvPr id="5" name="Content Placeholder 4"/>
          <p:cNvSpPr>
            <a:spLocks noGrp="1"/>
          </p:cNvSpPr>
          <p:nvPr>
            <p:ph sz="quarter" idx="13"/>
          </p:nvPr>
        </p:nvSpPr>
        <p:spPr/>
        <p:txBody>
          <a:bodyPr>
            <a:normAutofit/>
          </a:bodyPr>
          <a:lstStyle/>
          <a:p>
            <a:pPr marL="0" indent="0" algn="ctr">
              <a:lnSpc>
                <a:spcPct val="70000"/>
              </a:lnSpc>
              <a:buNone/>
            </a:pPr>
            <a:r>
              <a:rPr lang="en-US" altLang="ko-KR" sz="4000" dirty="0">
                <a:solidFill>
                  <a:srgbClr val="FFFFFF"/>
                </a:solidFill>
                <a:ea typeface="Century Gothic"/>
              </a:rPr>
              <a:t>Only a God like You,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only </a:t>
            </a:r>
            <a:r>
              <a:rPr lang="en-US" altLang="ko-KR" sz="4000" dirty="0">
                <a:solidFill>
                  <a:srgbClr val="FFFFFF"/>
                </a:solidFill>
                <a:ea typeface="Century Gothic"/>
              </a:rPr>
              <a:t>a God like You, </a:t>
            </a:r>
          </a:p>
          <a:p>
            <a:pPr marL="0" indent="0" algn="ctr">
              <a:lnSpc>
                <a:spcPct val="70000"/>
              </a:lnSpc>
              <a:buNone/>
            </a:pPr>
            <a:r>
              <a:rPr lang="en-US" altLang="ko-KR" sz="4000" dirty="0">
                <a:solidFill>
                  <a:srgbClr val="FFFFFF"/>
                </a:solidFill>
                <a:ea typeface="Century Gothic"/>
              </a:rPr>
              <a:t>only a God like You.</a:t>
            </a:r>
          </a:p>
          <a:p>
            <a:pPr marL="0" indent="0" algn="ctr">
              <a:lnSpc>
                <a:spcPct val="70000"/>
              </a:lnSpc>
              <a:buNone/>
            </a:pPr>
            <a:endParaRPr lang="ko-KR" altLang="en-US" sz="4000" dirty="0">
              <a:solidFill>
                <a:srgbClr val="FFFFFF"/>
              </a:solidFill>
              <a:ea typeface="Century Gothic"/>
            </a:endParaRPr>
          </a:p>
          <a:p>
            <a:pPr marL="0" indent="0" algn="ctr">
              <a:lnSpc>
                <a:spcPct val="70000"/>
              </a:lnSpc>
              <a:buNone/>
            </a:pPr>
            <a:endParaRPr lang="en-US" sz="4000" dirty="0">
              <a:solidFill>
                <a:srgbClr val="FFFFFF"/>
              </a:solidFill>
            </a:endParaRPr>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644455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dirty="0">
              <a:solidFill>
                <a:schemeClr val="bg1"/>
              </a:solidFill>
              <a:ea typeface="Century Gothic"/>
            </a:endParaRPr>
          </a:p>
        </p:txBody>
      </p:sp>
      <p:sp>
        <p:nvSpPr>
          <p:cNvPr id="5" name="Content Placeholder 4"/>
          <p:cNvSpPr>
            <a:spLocks noGrp="1"/>
          </p:cNvSpPr>
          <p:nvPr>
            <p:ph sz="quarter" idx="13"/>
          </p:nvPr>
        </p:nvSpPr>
        <p:spPr/>
        <p:txBody>
          <a:bodyPr>
            <a:normAutofit/>
          </a:bodyPr>
          <a:lstStyle/>
          <a:p>
            <a:pPr marL="0" indent="0" algn="ctr">
              <a:lnSpc>
                <a:spcPct val="70000"/>
              </a:lnSpc>
              <a:buNone/>
            </a:pPr>
            <a:r>
              <a:rPr lang="en-US" altLang="ko-KR" sz="4000" dirty="0">
                <a:solidFill>
                  <a:srgbClr val="FFFFFF"/>
                </a:solidFill>
                <a:ea typeface="Century Gothic"/>
              </a:rPr>
              <a:t>Only a God like You,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only </a:t>
            </a:r>
            <a:r>
              <a:rPr lang="en-US" altLang="ko-KR" sz="4000" dirty="0">
                <a:solidFill>
                  <a:srgbClr val="FFFFFF"/>
                </a:solidFill>
                <a:ea typeface="Century Gothic"/>
              </a:rPr>
              <a:t>a God like You, </a:t>
            </a:r>
          </a:p>
          <a:p>
            <a:pPr marL="0" indent="0" algn="ctr">
              <a:lnSpc>
                <a:spcPct val="70000"/>
              </a:lnSpc>
              <a:buNone/>
            </a:pPr>
            <a:r>
              <a:rPr lang="en-US" altLang="ko-KR" sz="4000" dirty="0">
                <a:solidFill>
                  <a:srgbClr val="FFFFFF"/>
                </a:solidFill>
                <a:ea typeface="Century Gothic"/>
              </a:rPr>
              <a:t>only a God like You.</a:t>
            </a:r>
          </a:p>
          <a:p>
            <a:pPr marL="0" indent="0" algn="ctr">
              <a:lnSpc>
                <a:spcPct val="70000"/>
              </a:lnSpc>
              <a:buNone/>
            </a:pPr>
            <a:endParaRPr lang="ko-KR" altLang="en-US" sz="4000" dirty="0">
              <a:solidFill>
                <a:srgbClr val="FFFFFF"/>
              </a:solidFill>
              <a:ea typeface="Century Gothic"/>
            </a:endParaRPr>
          </a:p>
          <a:p>
            <a:pPr marL="0" indent="0" algn="ctr">
              <a:lnSpc>
                <a:spcPct val="70000"/>
              </a:lnSpc>
              <a:buNone/>
            </a:pPr>
            <a:endParaRPr lang="en-US" sz="4000" dirty="0">
              <a:solidFill>
                <a:srgbClr val="FFFFFF"/>
              </a:solidFill>
            </a:endParaRPr>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644455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dirty="0">
              <a:solidFill>
                <a:schemeClr val="bg1"/>
              </a:solidFill>
              <a:ea typeface="Century Gothic"/>
            </a:endParaRPr>
          </a:p>
        </p:txBody>
      </p:sp>
      <p:sp>
        <p:nvSpPr>
          <p:cNvPr id="5" name="Content Placeholder 4"/>
          <p:cNvSpPr>
            <a:spLocks noGrp="1"/>
          </p:cNvSpPr>
          <p:nvPr>
            <p:ph sz="quarter" idx="13"/>
          </p:nvPr>
        </p:nvSpPr>
        <p:spPr/>
        <p:txBody>
          <a:bodyPr>
            <a:normAutofit/>
          </a:bodyPr>
          <a:lstStyle/>
          <a:p>
            <a:pPr marL="0" indent="0" algn="ctr">
              <a:lnSpc>
                <a:spcPct val="70000"/>
              </a:lnSpc>
              <a:buNone/>
            </a:pPr>
            <a:r>
              <a:rPr lang="en-US" altLang="ko-KR" sz="4000" dirty="0">
                <a:solidFill>
                  <a:srgbClr val="FFFFFF"/>
                </a:solidFill>
                <a:ea typeface="Century Gothic"/>
              </a:rPr>
              <a:t>Only a God like You,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only </a:t>
            </a:r>
            <a:r>
              <a:rPr lang="en-US" altLang="ko-KR" sz="4000" dirty="0">
                <a:solidFill>
                  <a:srgbClr val="FFFFFF"/>
                </a:solidFill>
                <a:ea typeface="Century Gothic"/>
              </a:rPr>
              <a:t>a God like You, </a:t>
            </a:r>
          </a:p>
          <a:p>
            <a:pPr marL="0" indent="0" algn="ctr">
              <a:lnSpc>
                <a:spcPct val="70000"/>
              </a:lnSpc>
              <a:buNone/>
            </a:pPr>
            <a:r>
              <a:rPr lang="en-US" altLang="ko-KR" sz="4000" dirty="0">
                <a:solidFill>
                  <a:srgbClr val="FFFFFF"/>
                </a:solidFill>
                <a:ea typeface="Century Gothic"/>
              </a:rPr>
              <a:t>only a God like You.</a:t>
            </a:r>
          </a:p>
          <a:p>
            <a:pPr marL="0" indent="0" algn="ctr">
              <a:lnSpc>
                <a:spcPct val="70000"/>
              </a:lnSpc>
              <a:buNone/>
            </a:pPr>
            <a:endParaRPr lang="ko-KR" altLang="en-US" sz="4000" dirty="0">
              <a:solidFill>
                <a:srgbClr val="FFFFFF"/>
              </a:solidFill>
              <a:ea typeface="Century Gothic"/>
            </a:endParaRPr>
          </a:p>
          <a:p>
            <a:pPr marL="0" indent="0" algn="ctr">
              <a:lnSpc>
                <a:spcPct val="70000"/>
              </a:lnSpc>
              <a:buNone/>
            </a:pPr>
            <a:endParaRPr lang="en-US" sz="4000" dirty="0">
              <a:solidFill>
                <a:srgbClr val="FFFFFF"/>
              </a:solidFill>
            </a:endParaRPr>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644455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dirty="0">
              <a:solidFill>
                <a:schemeClr val="bg1"/>
              </a:solidFill>
              <a:ea typeface="Century Gothic"/>
            </a:endParaRPr>
          </a:p>
        </p:txBody>
      </p:sp>
      <p:sp>
        <p:nvSpPr>
          <p:cNvPr id="5" name="Content Placeholder 4"/>
          <p:cNvSpPr>
            <a:spLocks noGrp="1"/>
          </p:cNvSpPr>
          <p:nvPr>
            <p:ph sz="quarter" idx="13"/>
          </p:nvPr>
        </p:nvSpPr>
        <p:spPr/>
        <p:txBody>
          <a:bodyPr>
            <a:normAutofit/>
          </a:bodyPr>
          <a:lstStyle/>
          <a:p>
            <a:pPr marL="0" indent="0" algn="ctr">
              <a:lnSpc>
                <a:spcPct val="70000"/>
              </a:lnSpc>
              <a:buNone/>
            </a:pPr>
            <a:r>
              <a:rPr lang="en-US" altLang="ko-KR" sz="4000" dirty="0">
                <a:solidFill>
                  <a:srgbClr val="FFFFFF"/>
                </a:solidFill>
                <a:ea typeface="Century Gothic"/>
              </a:rPr>
              <a:t>Only a God like You,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only </a:t>
            </a:r>
            <a:r>
              <a:rPr lang="en-US" altLang="ko-KR" sz="4000" dirty="0">
                <a:solidFill>
                  <a:srgbClr val="FFFFFF"/>
                </a:solidFill>
                <a:ea typeface="Century Gothic"/>
              </a:rPr>
              <a:t>a God like You, </a:t>
            </a:r>
          </a:p>
          <a:p>
            <a:pPr marL="0" indent="0" algn="ctr">
              <a:lnSpc>
                <a:spcPct val="70000"/>
              </a:lnSpc>
              <a:buNone/>
            </a:pPr>
            <a:r>
              <a:rPr lang="en-US" altLang="ko-KR" sz="4000" dirty="0">
                <a:solidFill>
                  <a:srgbClr val="FFFFFF"/>
                </a:solidFill>
                <a:ea typeface="Century Gothic"/>
              </a:rPr>
              <a:t>only a God like You.</a:t>
            </a:r>
          </a:p>
          <a:p>
            <a:pPr marL="0" indent="0" algn="ctr">
              <a:lnSpc>
                <a:spcPct val="70000"/>
              </a:lnSpc>
              <a:buNone/>
            </a:pPr>
            <a:endParaRPr lang="ko-KR" altLang="en-US" sz="4000" dirty="0">
              <a:solidFill>
                <a:srgbClr val="FFFFFF"/>
              </a:solidFill>
              <a:ea typeface="Century Gothic"/>
            </a:endParaRPr>
          </a:p>
          <a:p>
            <a:pPr marL="0" indent="0" algn="ctr">
              <a:lnSpc>
                <a:spcPct val="70000"/>
              </a:lnSpc>
              <a:buNone/>
            </a:pPr>
            <a:endParaRPr lang="en-US" sz="4000" dirty="0">
              <a:solidFill>
                <a:srgbClr val="FFFFFF"/>
              </a:solidFill>
            </a:endParaRPr>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644455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dirty="0">
              <a:solidFill>
                <a:schemeClr val="bg1"/>
              </a:solidFill>
              <a:ea typeface="Century Gothic"/>
            </a:endParaRPr>
          </a:p>
        </p:txBody>
      </p:sp>
      <p:sp>
        <p:nvSpPr>
          <p:cNvPr id="5" name="Content Placeholder 4"/>
          <p:cNvSpPr>
            <a:spLocks noGrp="1"/>
          </p:cNvSpPr>
          <p:nvPr>
            <p:ph sz="quarter" idx="13"/>
          </p:nvPr>
        </p:nvSpPr>
        <p:spPr/>
        <p:txBody>
          <a:bodyPr>
            <a:normAutofit/>
          </a:bodyPr>
          <a:lstStyle/>
          <a:p>
            <a:pPr marL="0" indent="0" algn="ctr">
              <a:lnSpc>
                <a:spcPct val="70000"/>
              </a:lnSpc>
              <a:buNone/>
            </a:pPr>
            <a:r>
              <a:rPr lang="en-US" altLang="ko-KR" sz="4000" dirty="0">
                <a:solidFill>
                  <a:srgbClr val="FFFFFF"/>
                </a:solidFill>
                <a:ea typeface="Century Gothic"/>
              </a:rPr>
              <a:t>Only a God like You,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only </a:t>
            </a:r>
            <a:r>
              <a:rPr lang="en-US" altLang="ko-KR" sz="4000" dirty="0">
                <a:solidFill>
                  <a:srgbClr val="FFFFFF"/>
                </a:solidFill>
                <a:ea typeface="Century Gothic"/>
              </a:rPr>
              <a:t>a God like You, </a:t>
            </a:r>
          </a:p>
          <a:p>
            <a:pPr marL="0" indent="0" algn="ctr">
              <a:lnSpc>
                <a:spcPct val="70000"/>
              </a:lnSpc>
              <a:buNone/>
            </a:pPr>
            <a:r>
              <a:rPr lang="en-US" altLang="ko-KR" sz="4000" dirty="0">
                <a:solidFill>
                  <a:srgbClr val="FFFFFF"/>
                </a:solidFill>
                <a:ea typeface="Century Gothic"/>
              </a:rPr>
              <a:t>only a God like You.</a:t>
            </a:r>
          </a:p>
          <a:p>
            <a:pPr marL="0" indent="0" algn="ctr">
              <a:lnSpc>
                <a:spcPct val="70000"/>
              </a:lnSpc>
              <a:buNone/>
            </a:pPr>
            <a:endParaRPr lang="ko-KR" altLang="en-US" sz="4000" dirty="0">
              <a:solidFill>
                <a:srgbClr val="FFFFFF"/>
              </a:solidFill>
              <a:ea typeface="Century Gothic"/>
            </a:endParaRPr>
          </a:p>
          <a:p>
            <a:pPr marL="0" indent="0" algn="ctr">
              <a:lnSpc>
                <a:spcPct val="70000"/>
              </a:lnSpc>
              <a:buNone/>
            </a:pPr>
            <a:endParaRPr lang="en-US" sz="4000" dirty="0">
              <a:solidFill>
                <a:srgbClr val="FFFFFF"/>
              </a:solidFill>
            </a:endParaRPr>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644455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dirty="0">
              <a:solidFill>
                <a:schemeClr val="bg1"/>
              </a:solidFill>
              <a:ea typeface="Century Gothic"/>
            </a:endParaRPr>
          </a:p>
        </p:txBody>
      </p:sp>
      <p:sp>
        <p:nvSpPr>
          <p:cNvPr id="5" name="Content Placeholder 4"/>
          <p:cNvSpPr>
            <a:spLocks noGrp="1"/>
          </p:cNvSpPr>
          <p:nvPr>
            <p:ph sz="quarter" idx="13"/>
          </p:nvPr>
        </p:nvSpPr>
        <p:spPr/>
        <p:txBody>
          <a:bodyPr>
            <a:normAutofit/>
          </a:bodyPr>
          <a:lstStyle/>
          <a:p>
            <a:pPr marL="0" indent="0" algn="ctr">
              <a:lnSpc>
                <a:spcPct val="70000"/>
              </a:lnSpc>
              <a:buNone/>
            </a:pPr>
            <a:r>
              <a:rPr lang="en-US" altLang="ko-KR" sz="4000" dirty="0">
                <a:solidFill>
                  <a:srgbClr val="FFFFFF"/>
                </a:solidFill>
                <a:ea typeface="Century Gothic"/>
              </a:rPr>
              <a:t>To only my Maker,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my </a:t>
            </a:r>
            <a:r>
              <a:rPr lang="en-US" altLang="ko-KR" sz="4000" dirty="0">
                <a:solidFill>
                  <a:srgbClr val="FFFFFF"/>
                </a:solidFill>
                <a:ea typeface="Century Gothic"/>
              </a:rPr>
              <a:t>Father, my Savior, </a:t>
            </a:r>
          </a:p>
          <a:p>
            <a:pPr marL="0" indent="0" algn="ctr">
              <a:lnSpc>
                <a:spcPct val="70000"/>
              </a:lnSpc>
              <a:buNone/>
            </a:pPr>
            <a:r>
              <a:rPr lang="en-US" altLang="ko-KR" sz="4000" dirty="0">
                <a:solidFill>
                  <a:srgbClr val="FFFFFF"/>
                </a:solidFill>
                <a:ea typeface="Century Gothic"/>
              </a:rPr>
              <a:t>Redeemer, Restorer,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Rebuilder</a:t>
            </a:r>
            <a:r>
              <a:rPr lang="en-US" altLang="ko-KR" sz="4000" dirty="0">
                <a:solidFill>
                  <a:srgbClr val="FFFFFF"/>
                </a:solidFill>
                <a:ea typeface="Century Gothic"/>
              </a:rPr>
              <a:t>, </a:t>
            </a:r>
            <a:r>
              <a:rPr lang="en-US" altLang="ko-KR" sz="4000" dirty="0" err="1">
                <a:solidFill>
                  <a:srgbClr val="FFFFFF"/>
                </a:solidFill>
                <a:ea typeface="Century Gothic"/>
              </a:rPr>
              <a:t>Rewarder</a:t>
            </a:r>
            <a:r>
              <a:rPr lang="en-US" altLang="ko-KR" sz="4000" dirty="0">
                <a:solidFill>
                  <a:srgbClr val="FFFFFF"/>
                </a:solidFill>
                <a:ea typeface="Century Gothic"/>
              </a:rPr>
              <a:t>,</a:t>
            </a:r>
          </a:p>
          <a:p>
            <a:pPr marL="0" indent="0" algn="ctr">
              <a:lnSpc>
                <a:spcPct val="70000"/>
              </a:lnSpc>
              <a:buNone/>
            </a:pPr>
            <a:r>
              <a:rPr lang="ko-KR" altLang="en-US" sz="4000" dirty="0">
                <a:solidFill>
                  <a:srgbClr val="FFFFFF"/>
                </a:solidFill>
                <a:ea typeface="Century Gothic"/>
              </a:rPr>
              <a:t> </a:t>
            </a:r>
          </a:p>
          <a:p>
            <a:pPr marL="0" indent="0" algn="ctr">
              <a:lnSpc>
                <a:spcPct val="70000"/>
              </a:lnSpc>
              <a:buNone/>
            </a:pPr>
            <a:endParaRPr lang="en-US" sz="4000" dirty="0">
              <a:solidFill>
                <a:srgbClr val="FFFFFF"/>
              </a:solidFill>
            </a:endParaRPr>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1881758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dirty="0">
              <a:solidFill>
                <a:schemeClr val="bg1"/>
              </a:solidFill>
              <a:ea typeface="Century Gothic"/>
            </a:endParaRPr>
          </a:p>
        </p:txBody>
      </p:sp>
      <p:sp>
        <p:nvSpPr>
          <p:cNvPr id="5" name="Content Placeholder 4"/>
          <p:cNvSpPr>
            <a:spLocks noGrp="1"/>
          </p:cNvSpPr>
          <p:nvPr>
            <p:ph sz="quarter" idx="13"/>
          </p:nvPr>
        </p:nvSpPr>
        <p:spPr/>
        <p:txBody>
          <a:bodyPr>
            <a:normAutofit/>
          </a:bodyPr>
          <a:lstStyle/>
          <a:p>
            <a:pPr marL="0" indent="0" algn="ctr">
              <a:lnSpc>
                <a:spcPct val="70000"/>
              </a:lnSpc>
              <a:buNone/>
            </a:pPr>
            <a:r>
              <a:rPr lang="en-US" altLang="ko-KR" sz="4000" dirty="0">
                <a:solidFill>
                  <a:srgbClr val="FFFFFF"/>
                </a:solidFill>
                <a:ea typeface="Century Gothic"/>
              </a:rPr>
              <a:t>To only a God like You,</a:t>
            </a:r>
          </a:p>
          <a:p>
            <a:pPr marL="0" indent="0" algn="ctr">
              <a:lnSpc>
                <a:spcPct val="70000"/>
              </a:lnSpc>
              <a:buNone/>
            </a:pPr>
            <a:r>
              <a:rPr lang="en-US" altLang="ko-KR" sz="4000" dirty="0">
                <a:solidFill>
                  <a:srgbClr val="FFFFFF"/>
                </a:solidFill>
                <a:ea typeface="Century Gothic"/>
              </a:rPr>
              <a:t>Do I give my praise</a:t>
            </a:r>
          </a:p>
          <a:p>
            <a:pPr marL="0" indent="0" algn="ctr">
              <a:lnSpc>
                <a:spcPct val="70000"/>
              </a:lnSpc>
              <a:buNone/>
            </a:pPr>
            <a:endParaRPr lang="ko-KR" altLang="en-US" sz="4000" dirty="0">
              <a:solidFill>
                <a:srgbClr val="FFFFFF"/>
              </a:solidFill>
              <a:ea typeface="Century Gothic"/>
            </a:endParaRPr>
          </a:p>
          <a:p>
            <a:pPr marL="0" indent="0" algn="ctr">
              <a:lnSpc>
                <a:spcPct val="70000"/>
              </a:lnSpc>
              <a:buNone/>
            </a:pPr>
            <a:endParaRPr lang="en-US" sz="4000" dirty="0">
              <a:solidFill>
                <a:srgbClr val="FFFFFF"/>
              </a:solidFill>
            </a:endParaRPr>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398796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69555440"/>
      </p:ext>
    </p:extLst>
  </p:cSld>
  <p:clrMapOvr>
    <a:masterClrMapping/>
  </p:clrMapOvr>
  <p:timing>
    <p:tnLst>
      <p:par>
        <p:cTn xmlns:p14="http://schemas.microsoft.com/office/powerpoint/2010/mai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ko-KR" sz="7200" b="1" dirty="0">
              <a:solidFill>
                <a:schemeClr val="bg1"/>
              </a:solidFill>
              <a:latin typeface="Century Gothic"/>
              <a:ea typeface="Century Gothic"/>
            </a:endParaRPr>
          </a:p>
        </p:txBody>
      </p:sp>
      <p:sp>
        <p:nvSpPr>
          <p:cNvPr id="6" name="Title 5"/>
          <p:cNvSpPr>
            <a:spLocks noGrp="1"/>
          </p:cNvSpPr>
          <p:nvPr>
            <p:ph type="ctrTitle"/>
          </p:nvPr>
        </p:nvSpPr>
        <p:spPr/>
        <p:txBody>
          <a:bodyPr/>
          <a:lstStyle/>
          <a:p>
            <a:r>
              <a:rPr lang="en-US" altLang="ko-KR" sz="8000" b="1" dirty="0">
                <a:solidFill>
                  <a:schemeClr val="tx2"/>
                </a:solidFill>
                <a:latin typeface="GeosansLight"/>
                <a:ea typeface="Century Gothic"/>
                <a:cs typeface="GeosansLight"/>
              </a:rPr>
              <a:t>All to </a:t>
            </a:r>
            <a:r>
              <a:rPr lang="en-US" altLang="ko-KR" sz="8000" b="1" dirty="0" smtClean="0">
                <a:solidFill>
                  <a:schemeClr val="tx2"/>
                </a:solidFill>
                <a:latin typeface="GeosansLight"/>
                <a:ea typeface="Century Gothic"/>
                <a:cs typeface="GeosansLight"/>
              </a:rPr>
              <a:t>You</a:t>
            </a:r>
            <a:endParaRPr lang="en-US" sz="8000" dirty="0">
              <a:solidFill>
                <a:srgbClr val="000000"/>
              </a:solidFill>
              <a:latin typeface="GeosansLight"/>
              <a:cs typeface="GeosansLight"/>
            </a:endParaRPr>
          </a:p>
        </p:txBody>
      </p:sp>
    </p:spTree>
    <p:extLst>
      <p:ext uri="{BB962C8B-B14F-4D97-AF65-F5344CB8AC3E}">
        <p14:creationId xmlns:p14="http://schemas.microsoft.com/office/powerpoint/2010/main" val="3260296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457200" y="1600200"/>
            <a:ext cx="8229600" cy="4525963"/>
          </a:xfrm>
          <a:prstGeom prst="rect">
            <a:avLst/>
          </a:prstGeom>
        </p:spPr>
        <p:txBody>
          <a:bodyPr>
            <a:normAutofit/>
          </a:bodyPr>
          <a:lstStyle/>
          <a:p>
            <a:pPr marL="0" indent="0" algn="ctr">
              <a:buNone/>
            </a:pPr>
            <a:r>
              <a:rPr lang="en-US" sz="4000" dirty="0" smtClean="0"/>
              <a:t>Oh </a:t>
            </a:r>
            <a:r>
              <a:rPr lang="en-US" sz="4000" dirty="0"/>
              <a:t>happy day, happy day</a:t>
            </a:r>
            <a:br>
              <a:rPr lang="en-US" sz="4000" dirty="0"/>
            </a:br>
            <a:r>
              <a:rPr lang="en-US" sz="4000" dirty="0"/>
              <a:t>You washed my sin away</a:t>
            </a:r>
            <a:br>
              <a:rPr lang="en-US" sz="4000" dirty="0"/>
            </a:br>
            <a:endParaRPr lang="en-US" sz="4000" dirty="0"/>
          </a:p>
          <a:p>
            <a:pPr marL="0" indent="0" algn="ctr">
              <a:buNone/>
            </a:pPr>
            <a:endParaRPr lang="en-US" sz="4000" dirty="0"/>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512698077"/>
      </p:ext>
    </p:extLst>
  </p:cSld>
  <p:clrMapOvr>
    <a:masterClrMapping/>
  </p:clrMapOvr>
  <p:timing>
    <p:tnLst>
      <p:par>
        <p:cTn xmlns:p14="http://schemas.microsoft.com/office/powerpoint/2010/mai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dirty="0">
              <a:solidFill>
                <a:schemeClr val="bg1"/>
              </a:solidFill>
              <a:ea typeface="Century Gothic"/>
            </a:endParaRPr>
          </a:p>
        </p:txBody>
      </p:sp>
      <p:sp>
        <p:nvSpPr>
          <p:cNvPr id="5" name="Content Placeholder 4"/>
          <p:cNvSpPr>
            <a:spLocks noGrp="1"/>
          </p:cNvSpPr>
          <p:nvPr>
            <p:ph sz="quarter" idx="13"/>
          </p:nvPr>
        </p:nvSpPr>
        <p:spPr/>
        <p:txBody>
          <a:bodyPr>
            <a:normAutofit/>
          </a:bodyPr>
          <a:lstStyle/>
          <a:p>
            <a:pPr marL="0" indent="0" algn="ctr">
              <a:lnSpc>
                <a:spcPct val="70000"/>
              </a:lnSpc>
              <a:buNone/>
            </a:pPr>
            <a:r>
              <a:rPr lang="en-US" altLang="ko-KR" sz="4000" dirty="0">
                <a:ea typeface="Century Gothic"/>
              </a:rPr>
              <a:t>You called me Lord, </a:t>
            </a:r>
            <a:endParaRPr lang="en-US" altLang="ko-KR" sz="4000" dirty="0" smtClean="0">
              <a:ea typeface="Century Gothic"/>
            </a:endParaRPr>
          </a:p>
          <a:p>
            <a:pPr marL="0" indent="0" algn="ctr">
              <a:lnSpc>
                <a:spcPct val="70000"/>
              </a:lnSpc>
              <a:buNone/>
            </a:pPr>
            <a:r>
              <a:rPr lang="en-US" altLang="ko-KR" sz="4000" dirty="0" smtClean="0">
                <a:ea typeface="Century Gothic"/>
              </a:rPr>
              <a:t>You </a:t>
            </a:r>
            <a:r>
              <a:rPr lang="en-US" altLang="ko-KR" sz="4000" dirty="0">
                <a:ea typeface="Century Gothic"/>
              </a:rPr>
              <a:t>know my name </a:t>
            </a:r>
          </a:p>
          <a:p>
            <a:pPr marL="0" indent="0" algn="ctr">
              <a:lnSpc>
                <a:spcPct val="70000"/>
              </a:lnSpc>
              <a:buNone/>
            </a:pPr>
            <a:r>
              <a:rPr lang="en-US" altLang="ko-KR" sz="4000" dirty="0">
                <a:ea typeface="Century Gothic"/>
              </a:rPr>
              <a:t>I'm standing out, </a:t>
            </a:r>
            <a:endParaRPr lang="en-US" altLang="ko-KR" sz="4000" dirty="0" smtClean="0">
              <a:ea typeface="Century Gothic"/>
            </a:endParaRPr>
          </a:p>
          <a:p>
            <a:pPr marL="0" indent="0" algn="ctr">
              <a:lnSpc>
                <a:spcPct val="70000"/>
              </a:lnSpc>
              <a:buNone/>
            </a:pPr>
            <a:r>
              <a:rPr lang="en-US" altLang="ko-KR" sz="4000" dirty="0" smtClean="0">
                <a:ea typeface="Century Gothic"/>
              </a:rPr>
              <a:t>I'm </a:t>
            </a:r>
            <a:r>
              <a:rPr lang="en-US" altLang="ko-KR" sz="4000" dirty="0">
                <a:ea typeface="Century Gothic"/>
              </a:rPr>
              <a:t>not ashamed</a:t>
            </a:r>
          </a:p>
          <a:p>
            <a:pPr marL="0" indent="0" algn="ctr">
              <a:lnSpc>
                <a:spcPct val="70000"/>
              </a:lnSpc>
              <a:buNone/>
            </a:pPr>
            <a:endParaRPr lang="ko-KR" altLang="en-US" sz="4000" dirty="0">
              <a:ea typeface="Century Gothic"/>
            </a:endParaRPr>
          </a:p>
          <a:p>
            <a:pPr marL="0" indent="0" algn="ctr">
              <a:lnSpc>
                <a:spcPct val="70000"/>
              </a:lnSpc>
              <a:buNone/>
            </a:pPr>
            <a:endParaRPr lang="en-US" sz="4000" dirty="0"/>
          </a:p>
        </p:txBody>
      </p:sp>
      <p:pic>
        <p:nvPicPr>
          <p:cNvPr id="7" name="Picture 6"/>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1010933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dirty="0">
              <a:solidFill>
                <a:schemeClr val="bg1"/>
              </a:solidFill>
              <a:ea typeface="Century Gothic"/>
            </a:endParaRPr>
          </a:p>
        </p:txBody>
      </p:sp>
      <p:sp>
        <p:nvSpPr>
          <p:cNvPr id="5" name="Content Placeholder 4"/>
          <p:cNvSpPr>
            <a:spLocks noGrp="1"/>
          </p:cNvSpPr>
          <p:nvPr>
            <p:ph sz="quarter" idx="13"/>
          </p:nvPr>
        </p:nvSpPr>
        <p:spPr>
          <a:xfrm>
            <a:off x="0" y="1600200"/>
            <a:ext cx="9144000" cy="4114800"/>
          </a:xfrm>
        </p:spPr>
        <p:txBody>
          <a:bodyPr>
            <a:normAutofit/>
          </a:bodyPr>
          <a:lstStyle/>
          <a:p>
            <a:pPr marL="0" indent="0" algn="ctr">
              <a:lnSpc>
                <a:spcPct val="70000"/>
              </a:lnSpc>
              <a:buNone/>
            </a:pPr>
            <a:r>
              <a:rPr lang="en-US" altLang="ko-KR" sz="4000" spc="-150" dirty="0">
                <a:solidFill>
                  <a:srgbClr val="FFFFFF"/>
                </a:solidFill>
                <a:ea typeface="Century Gothic"/>
              </a:rPr>
              <a:t>I've searched and came up empty</a:t>
            </a:r>
          </a:p>
          <a:p>
            <a:pPr marL="0" indent="0" algn="ctr">
              <a:lnSpc>
                <a:spcPct val="70000"/>
              </a:lnSpc>
              <a:buNone/>
            </a:pPr>
            <a:r>
              <a:rPr lang="en-US" altLang="ko-KR" sz="4000" dirty="0">
                <a:solidFill>
                  <a:srgbClr val="FFFFFF"/>
                </a:solidFill>
                <a:ea typeface="Century Gothic"/>
              </a:rPr>
              <a:t>This world has nothing for me</a:t>
            </a:r>
          </a:p>
          <a:p>
            <a:pPr marL="0" indent="0" algn="ctr">
              <a:lnSpc>
                <a:spcPct val="70000"/>
              </a:lnSpc>
              <a:buNone/>
            </a:pPr>
            <a:endParaRPr lang="ko-KR" altLang="en-US" sz="4000" dirty="0">
              <a:solidFill>
                <a:srgbClr val="FFFFFF"/>
              </a:solidFill>
              <a:ea typeface="Century Gothic"/>
            </a:endParaRPr>
          </a:p>
          <a:p>
            <a:pPr marL="0" indent="0" algn="ctr">
              <a:lnSpc>
                <a:spcPct val="70000"/>
              </a:lnSpc>
              <a:buNone/>
            </a:pPr>
            <a:endParaRPr lang="en-US" sz="4000" dirty="0">
              <a:solidFill>
                <a:srgbClr val="FFFFFF"/>
              </a:solidFill>
            </a:endParaRPr>
          </a:p>
        </p:txBody>
      </p:sp>
      <p:pic>
        <p:nvPicPr>
          <p:cNvPr id="7" name="Picture 6"/>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35452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ko-KR" dirty="0">
              <a:solidFill>
                <a:schemeClr val="bg1"/>
              </a:solidFill>
              <a:ea typeface="Century Gothic"/>
            </a:endParaRPr>
          </a:p>
        </p:txBody>
      </p:sp>
      <p:sp>
        <p:nvSpPr>
          <p:cNvPr id="5" name="Content Placeholder 4"/>
          <p:cNvSpPr>
            <a:spLocks noGrp="1"/>
          </p:cNvSpPr>
          <p:nvPr>
            <p:ph sz="quarter" idx="13"/>
          </p:nvPr>
        </p:nvSpPr>
        <p:spPr/>
        <p:txBody>
          <a:bodyPr>
            <a:normAutofit/>
          </a:bodyPr>
          <a:lstStyle/>
          <a:p>
            <a:pPr marL="0" indent="0" algn="ctr">
              <a:lnSpc>
                <a:spcPct val="70000"/>
              </a:lnSpc>
              <a:buNone/>
            </a:pPr>
            <a:r>
              <a:rPr lang="en-US" altLang="ko-KR" sz="4000" dirty="0">
                <a:solidFill>
                  <a:srgbClr val="FFFFFF"/>
                </a:solidFill>
                <a:ea typeface="Century Gothic"/>
              </a:rPr>
              <a:t>You are my one and only</a:t>
            </a:r>
          </a:p>
          <a:p>
            <a:pPr marL="0" indent="0" algn="ctr">
              <a:lnSpc>
                <a:spcPct val="70000"/>
              </a:lnSpc>
              <a:buNone/>
            </a:pPr>
            <a:r>
              <a:rPr lang="en-US" altLang="ko-KR" sz="4000" dirty="0">
                <a:solidFill>
                  <a:srgbClr val="FFFFFF"/>
                </a:solidFill>
                <a:ea typeface="Century Gothic"/>
              </a:rPr>
              <a:t>I'm living my life for You </a:t>
            </a:r>
          </a:p>
          <a:p>
            <a:pPr marL="0" indent="0" algn="ctr">
              <a:lnSpc>
                <a:spcPct val="70000"/>
              </a:lnSpc>
              <a:buNone/>
            </a:pPr>
            <a:endParaRPr lang="en-US" sz="4000" dirty="0">
              <a:solidFill>
                <a:srgbClr val="FFFFFF"/>
              </a:solidFill>
            </a:endParaRPr>
          </a:p>
        </p:txBody>
      </p:sp>
      <p:pic>
        <p:nvPicPr>
          <p:cNvPr id="7" name="Picture 6"/>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04815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ko-KR" dirty="0">
              <a:solidFill>
                <a:schemeClr val="bg1"/>
              </a:solidFill>
              <a:ea typeface="Century Gothic"/>
            </a:endParaRPr>
          </a:p>
        </p:txBody>
      </p:sp>
      <p:sp>
        <p:nvSpPr>
          <p:cNvPr id="5" name="Content Placeholder 4"/>
          <p:cNvSpPr>
            <a:spLocks noGrp="1"/>
          </p:cNvSpPr>
          <p:nvPr>
            <p:ph sz="quarter" idx="13"/>
          </p:nvPr>
        </p:nvSpPr>
        <p:spPr>
          <a:xfrm>
            <a:off x="0" y="1600200"/>
            <a:ext cx="9144000" cy="4114800"/>
          </a:xfrm>
        </p:spPr>
        <p:txBody>
          <a:bodyPr>
            <a:normAutofit/>
          </a:bodyPr>
          <a:lstStyle/>
          <a:p>
            <a:pPr marL="0" indent="0" algn="ctr">
              <a:lnSpc>
                <a:spcPct val="70000"/>
              </a:lnSpc>
              <a:buNone/>
            </a:pPr>
            <a:r>
              <a:rPr lang="en-US" altLang="ko-KR" sz="4000" dirty="0">
                <a:solidFill>
                  <a:srgbClr val="FFFFFF"/>
                </a:solidFill>
                <a:ea typeface="Century Gothic"/>
              </a:rPr>
              <a:t>And I'm giving everything to You</a:t>
            </a:r>
          </a:p>
          <a:p>
            <a:pPr marL="0" indent="0" algn="ctr">
              <a:lnSpc>
                <a:spcPct val="70000"/>
              </a:lnSpc>
              <a:buNone/>
            </a:pPr>
            <a:r>
              <a:rPr lang="en-US" altLang="ko-KR" sz="4000" spc="-150" dirty="0">
                <a:solidFill>
                  <a:srgbClr val="FFFFFF"/>
                </a:solidFill>
                <a:ea typeface="Century Gothic"/>
              </a:rPr>
              <a:t>Not holding back, from every part</a:t>
            </a:r>
          </a:p>
          <a:p>
            <a:pPr marL="0" indent="0" algn="ctr">
              <a:lnSpc>
                <a:spcPct val="70000"/>
              </a:lnSpc>
              <a:buNone/>
            </a:pPr>
            <a:r>
              <a:rPr lang="en-US" altLang="ko-KR" sz="4000" dirty="0">
                <a:solidFill>
                  <a:srgbClr val="FFFFFF"/>
                </a:solidFill>
                <a:ea typeface="Century Gothic"/>
              </a:rPr>
              <a:t>I'm giving it all to You</a:t>
            </a:r>
          </a:p>
          <a:p>
            <a:pPr marL="0" indent="0" algn="ctr">
              <a:lnSpc>
                <a:spcPct val="70000"/>
              </a:lnSpc>
              <a:buNone/>
            </a:pPr>
            <a:endParaRPr lang="en-US" altLang="ko-KR" sz="4000" dirty="0">
              <a:solidFill>
                <a:srgbClr val="FFFFFF"/>
              </a:solidFill>
              <a:ea typeface="Century Gothic"/>
            </a:endParaRPr>
          </a:p>
          <a:p>
            <a:pPr marL="0" indent="0" algn="ctr">
              <a:lnSpc>
                <a:spcPct val="70000"/>
              </a:lnSpc>
              <a:buNone/>
            </a:pPr>
            <a:endParaRPr lang="en-US" sz="4000" dirty="0">
              <a:solidFill>
                <a:srgbClr val="FFFFFF"/>
              </a:solidFill>
            </a:endParaRPr>
          </a:p>
        </p:txBody>
      </p:sp>
      <p:pic>
        <p:nvPicPr>
          <p:cNvPr id="7" name="Picture 6"/>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4120857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dirty="0">
              <a:solidFill>
                <a:schemeClr val="bg1"/>
              </a:solidFill>
              <a:ea typeface="Century Gothic"/>
            </a:endParaRPr>
          </a:p>
        </p:txBody>
      </p:sp>
      <p:sp>
        <p:nvSpPr>
          <p:cNvPr id="5" name="Content Placeholder 4"/>
          <p:cNvSpPr>
            <a:spLocks noGrp="1"/>
          </p:cNvSpPr>
          <p:nvPr>
            <p:ph sz="quarter" idx="13"/>
          </p:nvPr>
        </p:nvSpPr>
        <p:spPr>
          <a:xfrm>
            <a:off x="338805" y="1600200"/>
            <a:ext cx="8534400" cy="4114800"/>
          </a:xfrm>
        </p:spPr>
        <p:txBody>
          <a:bodyPr>
            <a:normAutofit/>
          </a:bodyPr>
          <a:lstStyle/>
          <a:p>
            <a:pPr marL="0" indent="0" algn="ctr">
              <a:lnSpc>
                <a:spcPct val="70000"/>
              </a:lnSpc>
              <a:buNone/>
            </a:pPr>
            <a:r>
              <a:rPr lang="en-US" altLang="ko-KR" sz="4000" dirty="0">
                <a:solidFill>
                  <a:srgbClr val="FFFFFF"/>
                </a:solidFill>
                <a:ea typeface="Century Gothic"/>
              </a:rPr>
              <a:t>You are the Lord of all I am </a:t>
            </a:r>
          </a:p>
          <a:p>
            <a:pPr marL="0" indent="0" algn="ctr">
              <a:lnSpc>
                <a:spcPct val="70000"/>
              </a:lnSpc>
              <a:buNone/>
            </a:pPr>
            <a:r>
              <a:rPr lang="en-US" altLang="ko-KR" sz="4000" dirty="0">
                <a:solidFill>
                  <a:srgbClr val="FFFFFF"/>
                </a:solidFill>
                <a:ea typeface="Century Gothic"/>
              </a:rPr>
              <a:t>And, I'll never be the same again</a:t>
            </a:r>
          </a:p>
          <a:p>
            <a:pPr marL="0" indent="0" algn="ctr">
              <a:lnSpc>
                <a:spcPct val="70000"/>
              </a:lnSpc>
              <a:buNone/>
            </a:pPr>
            <a:endParaRPr lang="ko-KR" altLang="en-US" sz="4000" dirty="0">
              <a:solidFill>
                <a:srgbClr val="FFFFFF"/>
              </a:solidFill>
              <a:ea typeface="Century Gothic"/>
            </a:endParaRPr>
          </a:p>
          <a:p>
            <a:pPr marL="0" indent="0" algn="ctr">
              <a:lnSpc>
                <a:spcPct val="70000"/>
              </a:lnSpc>
              <a:buNone/>
            </a:pPr>
            <a:endParaRPr lang="en-US" sz="4000" dirty="0">
              <a:solidFill>
                <a:srgbClr val="FFFFFF"/>
              </a:solidFill>
            </a:endParaRPr>
          </a:p>
        </p:txBody>
      </p:sp>
      <p:pic>
        <p:nvPicPr>
          <p:cNvPr id="7" name="Picture 6"/>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3338214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ko-KR" dirty="0">
              <a:solidFill>
                <a:schemeClr val="bg1"/>
              </a:solidFill>
              <a:ea typeface="Century Gothic"/>
            </a:endParaRPr>
          </a:p>
        </p:txBody>
      </p:sp>
      <p:sp>
        <p:nvSpPr>
          <p:cNvPr id="5" name="Content Placeholder 4"/>
          <p:cNvSpPr>
            <a:spLocks noGrp="1"/>
          </p:cNvSpPr>
          <p:nvPr>
            <p:ph sz="quarter" idx="13"/>
          </p:nvPr>
        </p:nvSpPr>
        <p:spPr>
          <a:xfrm>
            <a:off x="338805" y="1600200"/>
            <a:ext cx="8534400" cy="4114800"/>
          </a:xfrm>
        </p:spPr>
        <p:txBody>
          <a:bodyPr>
            <a:normAutofit/>
          </a:bodyPr>
          <a:lstStyle/>
          <a:p>
            <a:pPr marL="0" indent="0" algn="ctr">
              <a:lnSpc>
                <a:spcPct val="70000"/>
              </a:lnSpc>
              <a:buNone/>
            </a:pPr>
            <a:r>
              <a:rPr lang="en-US" altLang="ko-KR" sz="4000" spc="-150" dirty="0">
                <a:solidFill>
                  <a:srgbClr val="FFFFFF"/>
                </a:solidFill>
                <a:ea typeface="Century Gothic"/>
              </a:rPr>
              <a:t>I've searched and came up empty</a:t>
            </a:r>
          </a:p>
          <a:p>
            <a:pPr marL="0" indent="0" algn="ctr">
              <a:lnSpc>
                <a:spcPct val="70000"/>
              </a:lnSpc>
              <a:buNone/>
            </a:pPr>
            <a:r>
              <a:rPr lang="en-US" altLang="ko-KR" sz="4000" dirty="0">
                <a:solidFill>
                  <a:srgbClr val="FFFFFF"/>
                </a:solidFill>
                <a:ea typeface="Century Gothic"/>
              </a:rPr>
              <a:t>This world has nothing for me</a:t>
            </a:r>
          </a:p>
          <a:p>
            <a:pPr marL="0" indent="0" algn="ctr">
              <a:lnSpc>
                <a:spcPct val="70000"/>
              </a:lnSpc>
              <a:buNone/>
            </a:pPr>
            <a:r>
              <a:rPr lang="en-US" altLang="ko-KR" sz="4000" dirty="0">
                <a:solidFill>
                  <a:srgbClr val="FFFFFF"/>
                </a:solidFill>
                <a:ea typeface="Century Gothic"/>
              </a:rPr>
              <a:t>You are my one and only</a:t>
            </a:r>
          </a:p>
        </p:txBody>
      </p:sp>
      <p:pic>
        <p:nvPicPr>
          <p:cNvPr id="7" name="Picture 6"/>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486013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ko-KR" dirty="0">
              <a:solidFill>
                <a:schemeClr val="bg1"/>
              </a:solidFill>
              <a:ea typeface="Century Gothic"/>
            </a:endParaRPr>
          </a:p>
        </p:txBody>
      </p:sp>
      <p:sp>
        <p:nvSpPr>
          <p:cNvPr id="5" name="Content Placeholder 4"/>
          <p:cNvSpPr>
            <a:spLocks noGrp="1"/>
          </p:cNvSpPr>
          <p:nvPr>
            <p:ph sz="quarter" idx="13"/>
          </p:nvPr>
        </p:nvSpPr>
        <p:spPr>
          <a:xfrm>
            <a:off x="338805" y="1600200"/>
            <a:ext cx="8534400" cy="4114800"/>
          </a:xfrm>
        </p:spPr>
        <p:txBody>
          <a:bodyPr>
            <a:normAutofit/>
          </a:bodyPr>
          <a:lstStyle/>
          <a:p>
            <a:pPr marL="0" indent="0" algn="ctr">
              <a:lnSpc>
                <a:spcPct val="70000"/>
              </a:lnSpc>
              <a:buNone/>
            </a:pPr>
            <a:r>
              <a:rPr lang="en-US" altLang="ko-KR" sz="4000" dirty="0">
                <a:solidFill>
                  <a:srgbClr val="FFFFFF"/>
                </a:solidFill>
                <a:ea typeface="Century Gothic"/>
              </a:rPr>
              <a:t>I'm living my life for You </a:t>
            </a:r>
          </a:p>
          <a:p>
            <a:pPr marL="0" indent="0" algn="ctr">
              <a:lnSpc>
                <a:spcPct val="70000"/>
              </a:lnSpc>
              <a:buNone/>
            </a:pPr>
            <a:r>
              <a:rPr lang="en-US" altLang="ko-KR" sz="4000" dirty="0">
                <a:solidFill>
                  <a:srgbClr val="FFFFFF"/>
                </a:solidFill>
                <a:ea typeface="Century Gothic"/>
              </a:rPr>
              <a:t>And I'm giving everything to You</a:t>
            </a:r>
          </a:p>
          <a:p>
            <a:pPr marL="0" indent="0" algn="ctr">
              <a:lnSpc>
                <a:spcPct val="70000"/>
              </a:lnSpc>
              <a:buNone/>
            </a:pPr>
            <a:endParaRPr lang="en-US" sz="4000" dirty="0">
              <a:solidFill>
                <a:srgbClr val="FFFFFF"/>
              </a:solidFill>
            </a:endParaRPr>
          </a:p>
        </p:txBody>
      </p:sp>
      <p:pic>
        <p:nvPicPr>
          <p:cNvPr id="7" name="Picture 6"/>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080621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ko-KR" dirty="0">
              <a:solidFill>
                <a:schemeClr val="bg1"/>
              </a:solidFill>
              <a:ea typeface="Century Gothic"/>
            </a:endParaRPr>
          </a:p>
        </p:txBody>
      </p:sp>
      <p:sp>
        <p:nvSpPr>
          <p:cNvPr id="5" name="Content Placeholder 4"/>
          <p:cNvSpPr>
            <a:spLocks noGrp="1"/>
          </p:cNvSpPr>
          <p:nvPr>
            <p:ph sz="quarter" idx="13"/>
          </p:nvPr>
        </p:nvSpPr>
        <p:spPr/>
        <p:txBody>
          <a:bodyPr>
            <a:normAutofit/>
          </a:bodyPr>
          <a:lstStyle/>
          <a:p>
            <a:pPr marL="0" indent="0" algn="ctr">
              <a:lnSpc>
                <a:spcPct val="70000"/>
              </a:lnSpc>
              <a:buNone/>
            </a:pPr>
            <a:r>
              <a:rPr lang="en-US" altLang="ko-KR" sz="4000" spc="-150" dirty="0">
                <a:solidFill>
                  <a:srgbClr val="FFFFFF"/>
                </a:solidFill>
                <a:ea typeface="Century Gothic"/>
              </a:rPr>
              <a:t>Not holding back, from every part</a:t>
            </a:r>
          </a:p>
          <a:p>
            <a:pPr marL="0" indent="0" algn="ctr">
              <a:lnSpc>
                <a:spcPct val="70000"/>
              </a:lnSpc>
              <a:buNone/>
            </a:pPr>
            <a:r>
              <a:rPr lang="en-US" altLang="ko-KR" sz="4000" dirty="0">
                <a:solidFill>
                  <a:srgbClr val="FFFFFF"/>
                </a:solidFill>
                <a:ea typeface="Century Gothic"/>
              </a:rPr>
              <a:t>I'm giving it all to You</a:t>
            </a:r>
          </a:p>
          <a:p>
            <a:pPr marL="0" indent="0" algn="ctr">
              <a:lnSpc>
                <a:spcPct val="70000"/>
              </a:lnSpc>
              <a:buNone/>
            </a:pPr>
            <a:endParaRPr lang="en-US" sz="4000" dirty="0">
              <a:solidFill>
                <a:srgbClr val="FFFFFF"/>
              </a:solidFill>
            </a:endParaRPr>
          </a:p>
        </p:txBody>
      </p:sp>
      <p:pic>
        <p:nvPicPr>
          <p:cNvPr id="7" name="Picture 6"/>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438182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ko-KR" dirty="0">
              <a:solidFill>
                <a:schemeClr val="bg1"/>
              </a:solidFill>
              <a:ea typeface="Century Gothic"/>
            </a:endParaRPr>
          </a:p>
        </p:txBody>
      </p:sp>
      <p:sp>
        <p:nvSpPr>
          <p:cNvPr id="5" name="Content Placeholder 4"/>
          <p:cNvSpPr>
            <a:spLocks noGrp="1"/>
          </p:cNvSpPr>
          <p:nvPr>
            <p:ph sz="quarter" idx="13"/>
          </p:nvPr>
        </p:nvSpPr>
        <p:spPr>
          <a:xfrm>
            <a:off x="338805" y="1600200"/>
            <a:ext cx="8534400" cy="4114800"/>
          </a:xfrm>
        </p:spPr>
        <p:txBody>
          <a:bodyPr>
            <a:normAutofit/>
          </a:bodyPr>
          <a:lstStyle/>
          <a:p>
            <a:pPr marL="0" indent="0" algn="ctr">
              <a:lnSpc>
                <a:spcPct val="70000"/>
              </a:lnSpc>
              <a:buNone/>
            </a:pPr>
            <a:r>
              <a:rPr lang="en-US" altLang="ko-KR" sz="4000" dirty="0">
                <a:solidFill>
                  <a:srgbClr val="FFFFFF"/>
                </a:solidFill>
                <a:ea typeface="Century Gothic"/>
              </a:rPr>
              <a:t>I'm living my life for You </a:t>
            </a:r>
          </a:p>
          <a:p>
            <a:pPr marL="0" indent="0" algn="ctr">
              <a:lnSpc>
                <a:spcPct val="70000"/>
              </a:lnSpc>
              <a:buNone/>
            </a:pPr>
            <a:r>
              <a:rPr lang="en-US" altLang="ko-KR" sz="4000" dirty="0">
                <a:solidFill>
                  <a:srgbClr val="FFFFFF"/>
                </a:solidFill>
                <a:ea typeface="Century Gothic"/>
              </a:rPr>
              <a:t>And I'm giving everything to You</a:t>
            </a:r>
          </a:p>
          <a:p>
            <a:pPr marL="0" indent="0" algn="ctr">
              <a:lnSpc>
                <a:spcPct val="70000"/>
              </a:lnSpc>
              <a:buNone/>
            </a:pPr>
            <a:endParaRPr lang="en-US" sz="4000" dirty="0">
              <a:solidFill>
                <a:srgbClr val="FFFFFF"/>
              </a:solidFill>
            </a:endParaRPr>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3734326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ko-KR" dirty="0">
              <a:solidFill>
                <a:schemeClr val="bg1"/>
              </a:solidFill>
              <a:ea typeface="Century Gothic"/>
            </a:endParaRPr>
          </a:p>
        </p:txBody>
      </p:sp>
      <p:sp>
        <p:nvSpPr>
          <p:cNvPr id="5" name="Content Placeholder 4"/>
          <p:cNvSpPr>
            <a:spLocks noGrp="1"/>
          </p:cNvSpPr>
          <p:nvPr>
            <p:ph sz="quarter" idx="13"/>
          </p:nvPr>
        </p:nvSpPr>
        <p:spPr/>
        <p:txBody>
          <a:bodyPr>
            <a:normAutofit/>
          </a:bodyPr>
          <a:lstStyle/>
          <a:p>
            <a:pPr marL="0" indent="0" algn="ctr">
              <a:lnSpc>
                <a:spcPct val="70000"/>
              </a:lnSpc>
              <a:buNone/>
            </a:pPr>
            <a:r>
              <a:rPr lang="en-US" altLang="ko-KR" sz="4000" spc="-150" dirty="0">
                <a:solidFill>
                  <a:srgbClr val="FFFFFF"/>
                </a:solidFill>
                <a:ea typeface="Century Gothic"/>
              </a:rPr>
              <a:t>Not holding back, from every part</a:t>
            </a:r>
          </a:p>
          <a:p>
            <a:pPr marL="0" indent="0" algn="ctr">
              <a:lnSpc>
                <a:spcPct val="70000"/>
              </a:lnSpc>
              <a:buNone/>
            </a:pPr>
            <a:r>
              <a:rPr lang="en-US" altLang="ko-KR" sz="4000" dirty="0">
                <a:solidFill>
                  <a:srgbClr val="FFFFFF"/>
                </a:solidFill>
                <a:ea typeface="Century Gothic"/>
              </a:rPr>
              <a:t>I'm giving it all to You</a:t>
            </a:r>
          </a:p>
          <a:p>
            <a:pPr marL="0" indent="0" algn="ctr">
              <a:lnSpc>
                <a:spcPct val="70000"/>
              </a:lnSpc>
              <a:buNone/>
            </a:pPr>
            <a:endParaRPr lang="en-US" sz="4000" dirty="0">
              <a:solidFill>
                <a:srgbClr val="FFFFFF"/>
              </a:solidFill>
            </a:endParaRPr>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689675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p:spPr>
        <p:txBody>
          <a:bodyPr/>
          <a:lstStyle/>
          <a:p>
            <a:r>
              <a:rPr lang="en-US" sz="6000" b="1" dirty="0" smtClean="0">
                <a:solidFill>
                  <a:schemeClr val="tx2"/>
                </a:solidFill>
                <a:latin typeface="GeosansLight"/>
                <a:cs typeface="GeosansLight"/>
              </a:rPr>
              <a:t>ACTS 4:24</a:t>
            </a:r>
            <a:endParaRPr lang="en-US" sz="6000" dirty="0">
              <a:solidFill>
                <a:srgbClr val="262626"/>
              </a:solidFill>
              <a:latin typeface="GeosansLight"/>
              <a:cs typeface="GeosansLight"/>
            </a:endParaRPr>
          </a:p>
        </p:txBody>
      </p:sp>
      <p:sp>
        <p:nvSpPr>
          <p:cNvPr id="3" name="Content Placeholder 2"/>
          <p:cNvSpPr>
            <a:spLocks noGrp="1"/>
          </p:cNvSpPr>
          <p:nvPr>
            <p:ph idx="4294967295"/>
          </p:nvPr>
        </p:nvSpPr>
        <p:spPr>
          <a:xfrm>
            <a:off x="980115" y="1830356"/>
            <a:ext cx="7199762" cy="4295807"/>
          </a:xfrm>
          <a:prstGeom prst="rect">
            <a:avLst/>
          </a:prstGeom>
        </p:spPr>
        <p:txBody>
          <a:bodyPr>
            <a:noAutofit/>
          </a:bodyPr>
          <a:lstStyle/>
          <a:p>
            <a:pPr marL="0" indent="0">
              <a:buNone/>
            </a:pPr>
            <a:r>
              <a:rPr lang="en-US" sz="3200" baseline="30000" dirty="0" smtClean="0"/>
              <a:t>24</a:t>
            </a:r>
            <a:r>
              <a:rPr lang="en-US" sz="3200" dirty="0" smtClean="0"/>
              <a:t> …they lifted their voices to God with </a:t>
            </a:r>
            <a:r>
              <a:rPr lang="en-US" sz="3200" dirty="0" smtClean="0">
                <a:solidFill>
                  <a:schemeClr val="tx2"/>
                </a:solidFill>
              </a:rPr>
              <a:t>one accord</a:t>
            </a:r>
            <a:r>
              <a:rPr lang="en-US" sz="3200" dirty="0" smtClean="0"/>
              <a:t>... (NASB)</a:t>
            </a:r>
          </a:p>
          <a:p>
            <a:pPr marL="0" indent="0">
              <a:buNone/>
            </a:pPr>
            <a:endParaRPr lang="en-US" sz="3200" dirty="0" smtClean="0"/>
          </a:p>
          <a:p>
            <a:pPr marL="0" indent="0">
              <a:buNone/>
            </a:pPr>
            <a:r>
              <a:rPr lang="ko-KR" altLang="en-US" sz="3200" dirty="0" smtClean="0"/>
              <a:t>그들이 듣고 </a:t>
            </a:r>
            <a:r>
              <a:rPr lang="ko-KR" altLang="en-US" sz="3200" dirty="0" smtClean="0">
                <a:solidFill>
                  <a:schemeClr val="tx2"/>
                </a:solidFill>
              </a:rPr>
              <a:t>한마음</a:t>
            </a:r>
            <a:r>
              <a:rPr lang="ko-KR" altLang="en-US" sz="3200" dirty="0" smtClean="0"/>
              <a:t>으로 하나님께 소리를 높여</a:t>
            </a:r>
            <a:r>
              <a:rPr lang="en-US" altLang="ko-KR" sz="3200" dirty="0" smtClean="0"/>
              <a:t>... (</a:t>
            </a:r>
            <a:r>
              <a:rPr lang="ko-KR" altLang="en-US" sz="3200" dirty="0" smtClean="0"/>
              <a:t>행 </a:t>
            </a:r>
            <a:r>
              <a:rPr lang="en-US" altLang="ko-KR" sz="3200" dirty="0" smtClean="0"/>
              <a:t>4:24)</a:t>
            </a:r>
            <a:endParaRPr lang="en-US" sz="3200" dirty="0"/>
          </a:p>
        </p:txBody>
      </p:sp>
      <p:pic>
        <p:nvPicPr>
          <p:cNvPr id="6" name="Picture 5"/>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334849578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457200" y="1600200"/>
            <a:ext cx="8229600" cy="4525963"/>
          </a:xfrm>
          <a:prstGeom prst="rect">
            <a:avLst/>
          </a:prstGeom>
        </p:spPr>
        <p:txBody>
          <a:bodyPr>
            <a:normAutofit/>
          </a:bodyPr>
          <a:lstStyle/>
          <a:p>
            <a:pPr marL="0" indent="0" algn="ctr">
              <a:buNone/>
            </a:pPr>
            <a:r>
              <a:rPr lang="en-US" sz="4000" dirty="0"/>
              <a:t>Oh happy day, happy day</a:t>
            </a:r>
            <a:br>
              <a:rPr lang="en-US" sz="4000" dirty="0"/>
            </a:br>
            <a:r>
              <a:rPr lang="en-US" sz="4000" dirty="0"/>
              <a:t>I'll never be the same</a:t>
            </a:r>
            <a:br>
              <a:rPr lang="en-US" sz="4000" dirty="0"/>
            </a:br>
            <a:endParaRPr lang="en-US" sz="4000" dirty="0"/>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072441401"/>
      </p:ext>
    </p:extLst>
  </p:cSld>
  <p:clrMapOvr>
    <a:masterClrMapping/>
  </p:clrMapOvr>
  <p:timing>
    <p:tnLst>
      <p:par>
        <p:cTn xmlns:p14="http://schemas.microsoft.com/office/powerpoint/2010/mai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ko-KR" dirty="0">
              <a:solidFill>
                <a:schemeClr val="bg1"/>
              </a:solidFill>
              <a:ea typeface="Century Gothic"/>
            </a:endParaRPr>
          </a:p>
        </p:txBody>
      </p:sp>
      <p:pic>
        <p:nvPicPr>
          <p:cNvPr id="7" name="Picture 6"/>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273400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ko-KR" dirty="0">
              <a:solidFill>
                <a:schemeClr val="bg1"/>
              </a:solidFill>
              <a:ea typeface="Century Gothic"/>
            </a:endParaRPr>
          </a:p>
        </p:txBody>
      </p:sp>
      <p:sp>
        <p:nvSpPr>
          <p:cNvPr id="5" name="Content Placeholder 4"/>
          <p:cNvSpPr>
            <a:spLocks noGrp="1"/>
          </p:cNvSpPr>
          <p:nvPr>
            <p:ph sz="quarter" idx="13"/>
          </p:nvPr>
        </p:nvSpPr>
        <p:spPr>
          <a:xfrm>
            <a:off x="338805" y="1600200"/>
            <a:ext cx="8534400" cy="4114800"/>
          </a:xfrm>
        </p:spPr>
        <p:txBody>
          <a:bodyPr>
            <a:normAutofit/>
          </a:bodyPr>
          <a:lstStyle/>
          <a:p>
            <a:pPr marL="0" indent="0" algn="ctr">
              <a:lnSpc>
                <a:spcPct val="70000"/>
              </a:lnSpc>
              <a:buNone/>
            </a:pPr>
            <a:r>
              <a:rPr lang="en-US" altLang="ko-KR" sz="4000" dirty="0">
                <a:solidFill>
                  <a:srgbClr val="FFFFFF"/>
                </a:solidFill>
                <a:ea typeface="Century Gothic"/>
              </a:rPr>
              <a:t>I'm living my life for You </a:t>
            </a:r>
          </a:p>
          <a:p>
            <a:pPr marL="0" indent="0" algn="ctr">
              <a:lnSpc>
                <a:spcPct val="70000"/>
              </a:lnSpc>
              <a:buNone/>
            </a:pPr>
            <a:r>
              <a:rPr lang="en-US" altLang="ko-KR" sz="4000" dirty="0">
                <a:solidFill>
                  <a:srgbClr val="FFFFFF"/>
                </a:solidFill>
                <a:ea typeface="Century Gothic"/>
              </a:rPr>
              <a:t>And I'm giving everything to You</a:t>
            </a:r>
          </a:p>
          <a:p>
            <a:pPr marL="0" indent="0" algn="ctr">
              <a:lnSpc>
                <a:spcPct val="70000"/>
              </a:lnSpc>
              <a:buNone/>
            </a:pPr>
            <a:endParaRPr lang="en-US" sz="4000" dirty="0">
              <a:solidFill>
                <a:srgbClr val="FFFFFF"/>
              </a:solidFill>
            </a:endParaRPr>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360640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ko-KR" dirty="0">
              <a:solidFill>
                <a:schemeClr val="bg1"/>
              </a:solidFill>
              <a:ea typeface="Century Gothic"/>
            </a:endParaRPr>
          </a:p>
        </p:txBody>
      </p:sp>
      <p:sp>
        <p:nvSpPr>
          <p:cNvPr id="5" name="Content Placeholder 4"/>
          <p:cNvSpPr>
            <a:spLocks noGrp="1"/>
          </p:cNvSpPr>
          <p:nvPr>
            <p:ph sz="quarter" idx="13"/>
          </p:nvPr>
        </p:nvSpPr>
        <p:spPr/>
        <p:txBody>
          <a:bodyPr>
            <a:normAutofit/>
          </a:bodyPr>
          <a:lstStyle/>
          <a:p>
            <a:pPr marL="0" indent="0" algn="ctr">
              <a:lnSpc>
                <a:spcPct val="70000"/>
              </a:lnSpc>
              <a:buNone/>
            </a:pPr>
            <a:r>
              <a:rPr lang="en-US" altLang="ko-KR" sz="4000" spc="-150" dirty="0">
                <a:solidFill>
                  <a:srgbClr val="FFFFFF"/>
                </a:solidFill>
                <a:ea typeface="Century Gothic"/>
              </a:rPr>
              <a:t>Not holding back, from every part</a:t>
            </a:r>
          </a:p>
          <a:p>
            <a:pPr marL="0" indent="0" algn="ctr">
              <a:lnSpc>
                <a:spcPct val="70000"/>
              </a:lnSpc>
              <a:buNone/>
            </a:pPr>
            <a:r>
              <a:rPr lang="en-US" altLang="ko-KR" sz="4000" dirty="0">
                <a:solidFill>
                  <a:srgbClr val="FFFFFF"/>
                </a:solidFill>
                <a:ea typeface="Century Gothic"/>
              </a:rPr>
              <a:t>I'm giving it all to You</a:t>
            </a:r>
          </a:p>
          <a:p>
            <a:pPr marL="0" indent="0" algn="ctr">
              <a:lnSpc>
                <a:spcPct val="70000"/>
              </a:lnSpc>
              <a:buNone/>
            </a:pPr>
            <a:endParaRPr lang="en-US" sz="4000" dirty="0">
              <a:solidFill>
                <a:srgbClr val="FFFFFF"/>
              </a:solidFill>
            </a:endParaRPr>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556607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ko-KR" dirty="0">
              <a:solidFill>
                <a:schemeClr val="bg1"/>
              </a:solidFill>
              <a:ea typeface="Century Gothic"/>
            </a:endParaRPr>
          </a:p>
        </p:txBody>
      </p:sp>
      <p:sp>
        <p:nvSpPr>
          <p:cNvPr id="5" name="Content Placeholder 4"/>
          <p:cNvSpPr>
            <a:spLocks noGrp="1"/>
          </p:cNvSpPr>
          <p:nvPr>
            <p:ph sz="quarter" idx="13"/>
          </p:nvPr>
        </p:nvSpPr>
        <p:spPr>
          <a:xfrm>
            <a:off x="338805" y="1600200"/>
            <a:ext cx="8534400" cy="4114800"/>
          </a:xfrm>
        </p:spPr>
        <p:txBody>
          <a:bodyPr>
            <a:normAutofit/>
          </a:bodyPr>
          <a:lstStyle/>
          <a:p>
            <a:pPr marL="0" indent="0" algn="ctr">
              <a:lnSpc>
                <a:spcPct val="70000"/>
              </a:lnSpc>
              <a:buNone/>
            </a:pPr>
            <a:r>
              <a:rPr lang="en-US" altLang="ko-KR" sz="4000" dirty="0">
                <a:solidFill>
                  <a:srgbClr val="FFFFFF"/>
                </a:solidFill>
                <a:ea typeface="Century Gothic"/>
              </a:rPr>
              <a:t>I'm living my life for You </a:t>
            </a:r>
          </a:p>
          <a:p>
            <a:pPr marL="0" indent="0" algn="ctr">
              <a:lnSpc>
                <a:spcPct val="70000"/>
              </a:lnSpc>
              <a:buNone/>
            </a:pPr>
            <a:r>
              <a:rPr lang="en-US" altLang="ko-KR" sz="4000" dirty="0">
                <a:solidFill>
                  <a:srgbClr val="FFFFFF"/>
                </a:solidFill>
                <a:ea typeface="Century Gothic"/>
              </a:rPr>
              <a:t>And I'm giving everything to You</a:t>
            </a:r>
          </a:p>
          <a:p>
            <a:pPr marL="0" indent="0" algn="ctr">
              <a:lnSpc>
                <a:spcPct val="70000"/>
              </a:lnSpc>
              <a:buNone/>
            </a:pPr>
            <a:endParaRPr lang="en-US" sz="4000" dirty="0">
              <a:solidFill>
                <a:srgbClr val="FFFFFF"/>
              </a:solidFill>
            </a:endParaRPr>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360640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ko-KR" dirty="0">
              <a:solidFill>
                <a:schemeClr val="bg1"/>
              </a:solidFill>
              <a:ea typeface="Century Gothic"/>
            </a:endParaRPr>
          </a:p>
        </p:txBody>
      </p:sp>
      <p:sp>
        <p:nvSpPr>
          <p:cNvPr id="5" name="Content Placeholder 4"/>
          <p:cNvSpPr>
            <a:spLocks noGrp="1"/>
          </p:cNvSpPr>
          <p:nvPr>
            <p:ph sz="quarter" idx="13"/>
          </p:nvPr>
        </p:nvSpPr>
        <p:spPr/>
        <p:txBody>
          <a:bodyPr>
            <a:normAutofit/>
          </a:bodyPr>
          <a:lstStyle/>
          <a:p>
            <a:pPr marL="0" indent="0" algn="ctr">
              <a:lnSpc>
                <a:spcPct val="70000"/>
              </a:lnSpc>
              <a:buNone/>
            </a:pPr>
            <a:r>
              <a:rPr lang="en-US" altLang="ko-KR" sz="4000" spc="-150" dirty="0">
                <a:solidFill>
                  <a:srgbClr val="FFFFFF"/>
                </a:solidFill>
                <a:ea typeface="Century Gothic"/>
              </a:rPr>
              <a:t>Not holding back, from every part</a:t>
            </a:r>
          </a:p>
          <a:p>
            <a:pPr marL="0" indent="0" algn="ctr">
              <a:lnSpc>
                <a:spcPct val="70000"/>
              </a:lnSpc>
              <a:buNone/>
            </a:pPr>
            <a:r>
              <a:rPr lang="en-US" altLang="ko-KR" sz="4000" dirty="0">
                <a:solidFill>
                  <a:srgbClr val="FFFFFF"/>
                </a:solidFill>
                <a:ea typeface="Century Gothic"/>
              </a:rPr>
              <a:t>I'm giving it all to You</a:t>
            </a:r>
          </a:p>
          <a:p>
            <a:pPr marL="0" indent="0" algn="ctr">
              <a:lnSpc>
                <a:spcPct val="70000"/>
              </a:lnSpc>
              <a:buNone/>
            </a:pPr>
            <a:endParaRPr lang="en-US" sz="4000" dirty="0">
              <a:solidFill>
                <a:srgbClr val="FFFFFF"/>
              </a:solidFill>
            </a:endParaRPr>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556607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447841872"/>
      </p:ext>
    </p:extLst>
  </p:cSld>
  <p:clrMapOvr>
    <a:masterClrMapping/>
  </p:clrMapOvr>
  <p:timing>
    <p:tnLst>
      <p:par>
        <p:cTn xmlns:p14="http://schemas.microsoft.com/office/powerpoint/2010/mai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ko-KR" sz="7200" b="1" dirty="0">
              <a:solidFill>
                <a:schemeClr val="bg1"/>
              </a:solidFill>
              <a:latin typeface="Century Gothic"/>
              <a:ea typeface="Century Gothic"/>
            </a:endParaRPr>
          </a:p>
        </p:txBody>
      </p:sp>
      <p:sp>
        <p:nvSpPr>
          <p:cNvPr id="6" name="Title 5"/>
          <p:cNvSpPr>
            <a:spLocks noGrp="1"/>
          </p:cNvSpPr>
          <p:nvPr>
            <p:ph type="ctrTitle"/>
          </p:nvPr>
        </p:nvSpPr>
        <p:spPr/>
        <p:txBody>
          <a:bodyPr/>
          <a:lstStyle/>
          <a:p>
            <a:r>
              <a:rPr lang="en-US" altLang="ko-KR" sz="8000" b="1" dirty="0">
                <a:solidFill>
                  <a:schemeClr val="tx2"/>
                </a:solidFill>
                <a:latin typeface="GeosansLight"/>
                <a:ea typeface="Century Gothic"/>
                <a:cs typeface="GeosansLight"/>
              </a:rPr>
              <a:t>Blessed </a:t>
            </a:r>
            <a:endParaRPr lang="en-US" sz="8000" dirty="0">
              <a:solidFill>
                <a:schemeClr val="bg1"/>
              </a:solidFill>
              <a:latin typeface="GeosansLight"/>
              <a:cs typeface="GeosansLight"/>
            </a:endParaRPr>
          </a:p>
        </p:txBody>
      </p:sp>
    </p:spTree>
    <p:extLst>
      <p:ext uri="{BB962C8B-B14F-4D97-AF65-F5344CB8AC3E}">
        <p14:creationId xmlns:p14="http://schemas.microsoft.com/office/powerpoint/2010/main" val="120679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ko-KR" dirty="0">
              <a:solidFill>
                <a:schemeClr val="bg1"/>
              </a:solidFill>
              <a:ea typeface="Century Gothic"/>
            </a:endParaRPr>
          </a:p>
        </p:txBody>
      </p:sp>
      <p:sp>
        <p:nvSpPr>
          <p:cNvPr id="5" name="Content Placeholder 4"/>
          <p:cNvSpPr>
            <a:spLocks noGrp="1"/>
          </p:cNvSpPr>
          <p:nvPr>
            <p:ph sz="quarter" idx="13"/>
          </p:nvPr>
        </p:nvSpPr>
        <p:spPr/>
        <p:txBody>
          <a:bodyPr>
            <a:normAutofit/>
          </a:bodyPr>
          <a:lstStyle/>
          <a:p>
            <a:pPr marL="0" indent="0" algn="ctr">
              <a:lnSpc>
                <a:spcPct val="70000"/>
              </a:lnSpc>
              <a:buNone/>
            </a:pPr>
            <a:r>
              <a:rPr lang="en-US" altLang="ko-KR" sz="4000" dirty="0">
                <a:ea typeface="Century Gothic"/>
              </a:rPr>
              <a:t>Blessed are those </a:t>
            </a:r>
            <a:endParaRPr lang="en-US" altLang="ko-KR" sz="4000" dirty="0" smtClean="0">
              <a:ea typeface="Century Gothic"/>
            </a:endParaRPr>
          </a:p>
          <a:p>
            <a:pPr marL="0" indent="0" algn="ctr">
              <a:lnSpc>
                <a:spcPct val="70000"/>
              </a:lnSpc>
              <a:buNone/>
            </a:pPr>
            <a:r>
              <a:rPr lang="en-US" altLang="ko-KR" sz="4000" dirty="0" smtClean="0">
                <a:ea typeface="Century Gothic"/>
              </a:rPr>
              <a:t>who </a:t>
            </a:r>
            <a:r>
              <a:rPr lang="en-US" altLang="ko-KR" sz="4000" dirty="0">
                <a:ea typeface="Century Gothic"/>
              </a:rPr>
              <a:t>dwell in Your house. </a:t>
            </a:r>
          </a:p>
          <a:p>
            <a:pPr marL="0" indent="0" algn="ctr">
              <a:lnSpc>
                <a:spcPct val="70000"/>
              </a:lnSpc>
              <a:buNone/>
            </a:pPr>
            <a:r>
              <a:rPr lang="en-US" altLang="ko-KR" sz="4000" dirty="0">
                <a:ea typeface="Century Gothic"/>
              </a:rPr>
              <a:t>They are ever praising You.</a:t>
            </a:r>
          </a:p>
          <a:p>
            <a:pPr marL="0" indent="0" algn="ctr">
              <a:lnSpc>
                <a:spcPct val="70000"/>
              </a:lnSpc>
              <a:buNone/>
            </a:pPr>
            <a:endParaRPr lang="en-US" sz="4000" dirty="0"/>
          </a:p>
        </p:txBody>
      </p:sp>
      <p:pic>
        <p:nvPicPr>
          <p:cNvPr id="7" name="Picture 6"/>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3113276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ko-KR" dirty="0">
              <a:solidFill>
                <a:schemeClr val="bg1"/>
              </a:solidFill>
              <a:ea typeface="Century Gothic"/>
            </a:endParaRPr>
          </a:p>
        </p:txBody>
      </p:sp>
      <p:sp>
        <p:nvSpPr>
          <p:cNvPr id="5" name="Content Placeholder 4"/>
          <p:cNvSpPr>
            <a:spLocks noGrp="1"/>
          </p:cNvSpPr>
          <p:nvPr>
            <p:ph sz="quarter" idx="13"/>
          </p:nvPr>
        </p:nvSpPr>
        <p:spPr>
          <a:xfrm>
            <a:off x="338805" y="1600200"/>
            <a:ext cx="8534400" cy="4114800"/>
          </a:xfrm>
        </p:spPr>
        <p:txBody>
          <a:bodyPr>
            <a:normAutofit/>
          </a:bodyPr>
          <a:lstStyle/>
          <a:p>
            <a:pPr marL="0" indent="0" algn="ctr">
              <a:lnSpc>
                <a:spcPct val="70000"/>
              </a:lnSpc>
              <a:buNone/>
            </a:pPr>
            <a:r>
              <a:rPr lang="en-US" altLang="ko-KR" sz="4000" dirty="0">
                <a:solidFill>
                  <a:srgbClr val="FFFFFF"/>
                </a:solidFill>
                <a:ea typeface="Century Gothic"/>
              </a:rPr>
              <a:t>Blessed are those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whose </a:t>
            </a:r>
            <a:r>
              <a:rPr lang="en-US" altLang="ko-KR" sz="4000" dirty="0">
                <a:solidFill>
                  <a:srgbClr val="FFFFFF"/>
                </a:solidFill>
                <a:ea typeface="Century Gothic"/>
              </a:rPr>
              <a:t>strength is in You.</a:t>
            </a:r>
          </a:p>
          <a:p>
            <a:pPr marL="0" indent="0" algn="ctr">
              <a:lnSpc>
                <a:spcPct val="70000"/>
              </a:lnSpc>
              <a:buNone/>
            </a:pPr>
            <a:r>
              <a:rPr lang="en-US" altLang="ko-KR" sz="4000" dirty="0">
                <a:solidFill>
                  <a:srgbClr val="FFFFFF"/>
                </a:solidFill>
                <a:ea typeface="Century Gothic"/>
              </a:rPr>
              <a:t>Whose hearts are set on our God</a:t>
            </a:r>
          </a:p>
          <a:p>
            <a:pPr marL="0" indent="0" algn="ctr">
              <a:lnSpc>
                <a:spcPct val="70000"/>
              </a:lnSpc>
              <a:buNone/>
            </a:pPr>
            <a:endParaRPr lang="en-US" sz="4000" dirty="0">
              <a:solidFill>
                <a:srgbClr val="FFFFFF"/>
              </a:solidFill>
            </a:endParaRPr>
          </a:p>
        </p:txBody>
      </p:sp>
      <p:pic>
        <p:nvPicPr>
          <p:cNvPr id="7" name="Picture 6"/>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405742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ko-KR" dirty="0">
              <a:solidFill>
                <a:schemeClr val="bg1"/>
              </a:solidFill>
              <a:ea typeface="Century Gothic"/>
            </a:endParaRPr>
          </a:p>
        </p:txBody>
      </p:sp>
      <p:sp>
        <p:nvSpPr>
          <p:cNvPr id="5" name="Content Placeholder 4"/>
          <p:cNvSpPr>
            <a:spLocks noGrp="1"/>
          </p:cNvSpPr>
          <p:nvPr>
            <p:ph sz="quarter" idx="13"/>
          </p:nvPr>
        </p:nvSpPr>
        <p:spPr/>
        <p:txBody>
          <a:bodyPr>
            <a:normAutofit/>
          </a:bodyPr>
          <a:lstStyle/>
          <a:p>
            <a:pPr marL="0" indent="0" algn="ctr">
              <a:lnSpc>
                <a:spcPct val="70000"/>
              </a:lnSpc>
              <a:buNone/>
            </a:pPr>
            <a:r>
              <a:rPr lang="en-US" altLang="ko-KR" sz="4000" dirty="0">
                <a:solidFill>
                  <a:srgbClr val="FFFFFF"/>
                </a:solidFill>
                <a:ea typeface="Century Gothic"/>
              </a:rPr>
              <a:t>Blessed are those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who </a:t>
            </a:r>
            <a:r>
              <a:rPr lang="en-US" altLang="ko-KR" sz="4000" dirty="0">
                <a:solidFill>
                  <a:srgbClr val="FFFFFF"/>
                </a:solidFill>
                <a:ea typeface="Century Gothic"/>
              </a:rPr>
              <a:t>dwell in Your house. </a:t>
            </a:r>
          </a:p>
          <a:p>
            <a:pPr marL="0" indent="0" algn="ctr">
              <a:lnSpc>
                <a:spcPct val="70000"/>
              </a:lnSpc>
              <a:buNone/>
            </a:pPr>
            <a:r>
              <a:rPr lang="en-US" altLang="ko-KR" sz="4000" dirty="0">
                <a:solidFill>
                  <a:srgbClr val="FFFFFF"/>
                </a:solidFill>
                <a:ea typeface="Century Gothic"/>
              </a:rPr>
              <a:t>They are ever praising You.</a:t>
            </a:r>
          </a:p>
          <a:p>
            <a:pPr marL="0" indent="0" algn="ctr">
              <a:lnSpc>
                <a:spcPct val="70000"/>
              </a:lnSpc>
              <a:buNone/>
            </a:pPr>
            <a:endParaRPr lang="en-US" sz="4000" dirty="0">
              <a:solidFill>
                <a:srgbClr val="FFFFFF"/>
              </a:solidFill>
            </a:endParaRPr>
          </a:p>
        </p:txBody>
      </p:sp>
      <p:pic>
        <p:nvPicPr>
          <p:cNvPr id="7" name="Picture 6"/>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3382922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457200" y="1600200"/>
            <a:ext cx="8229600" cy="4525963"/>
          </a:xfrm>
          <a:prstGeom prst="rect">
            <a:avLst/>
          </a:prstGeom>
        </p:spPr>
        <p:txBody>
          <a:bodyPr>
            <a:normAutofit/>
          </a:bodyPr>
          <a:lstStyle/>
          <a:p>
            <a:pPr marL="0" indent="0" algn="ctr">
              <a:buNone/>
            </a:pPr>
            <a:r>
              <a:rPr lang="en-US" sz="4000" dirty="0" smtClean="0"/>
              <a:t>Oh </a:t>
            </a:r>
            <a:r>
              <a:rPr lang="en-US" sz="4000" dirty="0"/>
              <a:t>what a glorious day </a:t>
            </a:r>
            <a:br>
              <a:rPr lang="en-US" sz="4000" dirty="0"/>
            </a:br>
            <a:r>
              <a:rPr lang="en-US" sz="4000" dirty="0"/>
              <a:t>What a glorious </a:t>
            </a:r>
            <a:r>
              <a:rPr lang="en-US" sz="4000" dirty="0" smtClean="0"/>
              <a:t>way                               That </a:t>
            </a:r>
            <a:r>
              <a:rPr lang="en-US" sz="4000" dirty="0"/>
              <a:t>You have saved me</a:t>
            </a:r>
            <a:br>
              <a:rPr lang="en-US" sz="4000" dirty="0"/>
            </a:br>
            <a:r>
              <a:rPr lang="en-US" sz="4000" dirty="0" smtClean="0"/>
              <a:t> </a:t>
            </a:r>
            <a:r>
              <a:rPr lang="en-US" sz="4000" dirty="0"/>
              <a:t/>
            </a:r>
            <a:br>
              <a:rPr lang="en-US" sz="4000" dirty="0"/>
            </a:br>
            <a:endParaRPr lang="en-US" sz="4000" dirty="0"/>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3175125602"/>
      </p:ext>
    </p:extLst>
  </p:cSld>
  <p:clrMapOvr>
    <a:masterClrMapping/>
  </p:clrMapOvr>
  <p:timing>
    <p:tnLst>
      <p:par>
        <p:cTn xmlns:p14="http://schemas.microsoft.com/office/powerpoint/2010/mai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ko-KR" dirty="0">
              <a:solidFill>
                <a:schemeClr val="bg1"/>
              </a:solidFill>
              <a:ea typeface="Century Gothic"/>
            </a:endParaRPr>
          </a:p>
        </p:txBody>
      </p:sp>
      <p:sp>
        <p:nvSpPr>
          <p:cNvPr id="5" name="Content Placeholder 4"/>
          <p:cNvSpPr>
            <a:spLocks noGrp="1"/>
          </p:cNvSpPr>
          <p:nvPr>
            <p:ph sz="quarter" idx="13"/>
          </p:nvPr>
        </p:nvSpPr>
        <p:spPr>
          <a:xfrm>
            <a:off x="338805" y="1600200"/>
            <a:ext cx="8534400" cy="4114800"/>
          </a:xfrm>
        </p:spPr>
        <p:txBody>
          <a:bodyPr>
            <a:normAutofit/>
          </a:bodyPr>
          <a:lstStyle/>
          <a:p>
            <a:pPr marL="0" indent="0" algn="ctr">
              <a:lnSpc>
                <a:spcPct val="70000"/>
              </a:lnSpc>
              <a:buNone/>
            </a:pPr>
            <a:r>
              <a:rPr lang="en-US" altLang="ko-KR" sz="4000" dirty="0">
                <a:solidFill>
                  <a:srgbClr val="FFFFFF"/>
                </a:solidFill>
                <a:ea typeface="Century Gothic"/>
              </a:rPr>
              <a:t>Blessed are those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whose </a:t>
            </a:r>
            <a:r>
              <a:rPr lang="en-US" altLang="ko-KR" sz="4000" dirty="0">
                <a:solidFill>
                  <a:srgbClr val="FFFFFF"/>
                </a:solidFill>
                <a:ea typeface="Century Gothic"/>
              </a:rPr>
              <a:t>strength is in You.</a:t>
            </a:r>
          </a:p>
          <a:p>
            <a:pPr marL="0" indent="0" algn="ctr">
              <a:lnSpc>
                <a:spcPct val="70000"/>
              </a:lnSpc>
              <a:buNone/>
            </a:pPr>
            <a:r>
              <a:rPr lang="en-US" altLang="ko-KR" sz="4000" dirty="0">
                <a:solidFill>
                  <a:srgbClr val="FFFFFF"/>
                </a:solidFill>
                <a:ea typeface="Century Gothic"/>
              </a:rPr>
              <a:t>Whose hearts are set on our God</a:t>
            </a:r>
          </a:p>
          <a:p>
            <a:pPr marL="0" indent="0" algn="ctr">
              <a:lnSpc>
                <a:spcPct val="70000"/>
              </a:lnSpc>
              <a:buNone/>
            </a:pPr>
            <a:endParaRPr lang="en-US" sz="4000" dirty="0">
              <a:solidFill>
                <a:srgbClr val="FFFFFF"/>
              </a:solidFill>
            </a:endParaRPr>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3568607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ko-KR" dirty="0">
              <a:solidFill>
                <a:schemeClr val="bg1"/>
              </a:solidFill>
              <a:ea typeface="Century Gothic"/>
            </a:endParaRPr>
          </a:p>
        </p:txBody>
      </p:sp>
      <p:sp>
        <p:nvSpPr>
          <p:cNvPr id="5" name="Content Placeholder 4"/>
          <p:cNvSpPr>
            <a:spLocks noGrp="1"/>
          </p:cNvSpPr>
          <p:nvPr>
            <p:ph sz="quarter" idx="13"/>
          </p:nvPr>
        </p:nvSpPr>
        <p:spPr/>
        <p:txBody>
          <a:bodyPr>
            <a:normAutofit/>
          </a:bodyPr>
          <a:lstStyle/>
          <a:p>
            <a:pPr marL="0" indent="0" algn="ctr">
              <a:lnSpc>
                <a:spcPct val="70000"/>
              </a:lnSpc>
              <a:buNone/>
            </a:pPr>
            <a:r>
              <a:rPr lang="en-US" altLang="ko-KR" sz="4000" dirty="0">
                <a:solidFill>
                  <a:srgbClr val="FFFFFF"/>
                </a:solidFill>
                <a:ea typeface="Century Gothic"/>
              </a:rPr>
              <a:t>Blessed are those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who </a:t>
            </a:r>
            <a:r>
              <a:rPr lang="en-US" altLang="ko-KR" sz="4000" dirty="0">
                <a:solidFill>
                  <a:srgbClr val="FFFFFF"/>
                </a:solidFill>
                <a:ea typeface="Century Gothic"/>
              </a:rPr>
              <a:t>dwell in Your house. </a:t>
            </a:r>
          </a:p>
          <a:p>
            <a:pPr marL="0" indent="0" algn="ctr">
              <a:lnSpc>
                <a:spcPct val="70000"/>
              </a:lnSpc>
              <a:buNone/>
            </a:pPr>
            <a:r>
              <a:rPr lang="en-US" altLang="ko-KR" sz="4000" dirty="0">
                <a:solidFill>
                  <a:srgbClr val="FFFFFF"/>
                </a:solidFill>
                <a:ea typeface="Century Gothic"/>
              </a:rPr>
              <a:t>They are ever praising You.</a:t>
            </a:r>
          </a:p>
          <a:p>
            <a:pPr marL="0" indent="0" algn="ctr">
              <a:lnSpc>
                <a:spcPct val="70000"/>
              </a:lnSpc>
              <a:buNone/>
            </a:pPr>
            <a:endParaRPr lang="en-US" sz="4000" dirty="0">
              <a:solidFill>
                <a:srgbClr val="FFFFFF"/>
              </a:solidFill>
            </a:endParaRPr>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610237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ko-KR" dirty="0">
              <a:solidFill>
                <a:schemeClr val="bg1"/>
              </a:solidFill>
              <a:ea typeface="Century Gothic"/>
            </a:endParaRPr>
          </a:p>
        </p:txBody>
      </p:sp>
      <p:sp>
        <p:nvSpPr>
          <p:cNvPr id="5" name="Content Placeholder 4"/>
          <p:cNvSpPr>
            <a:spLocks noGrp="1"/>
          </p:cNvSpPr>
          <p:nvPr>
            <p:ph sz="quarter" idx="13"/>
          </p:nvPr>
        </p:nvSpPr>
        <p:spPr>
          <a:xfrm>
            <a:off x="338805" y="1600200"/>
            <a:ext cx="8534400" cy="4114800"/>
          </a:xfrm>
        </p:spPr>
        <p:txBody>
          <a:bodyPr>
            <a:normAutofit/>
          </a:bodyPr>
          <a:lstStyle/>
          <a:p>
            <a:pPr marL="0" indent="0" algn="ctr">
              <a:lnSpc>
                <a:spcPct val="70000"/>
              </a:lnSpc>
              <a:buNone/>
            </a:pPr>
            <a:r>
              <a:rPr lang="en-US" altLang="ko-KR" sz="4000" dirty="0">
                <a:solidFill>
                  <a:srgbClr val="FFFFFF"/>
                </a:solidFill>
                <a:ea typeface="Century Gothic"/>
              </a:rPr>
              <a:t>Blessed are those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whose </a:t>
            </a:r>
            <a:r>
              <a:rPr lang="en-US" altLang="ko-KR" sz="4000" dirty="0">
                <a:solidFill>
                  <a:srgbClr val="FFFFFF"/>
                </a:solidFill>
                <a:ea typeface="Century Gothic"/>
              </a:rPr>
              <a:t>strength is in You.</a:t>
            </a:r>
          </a:p>
          <a:p>
            <a:pPr marL="0" indent="0" algn="ctr">
              <a:lnSpc>
                <a:spcPct val="70000"/>
              </a:lnSpc>
              <a:buNone/>
            </a:pPr>
            <a:r>
              <a:rPr lang="en-US" altLang="ko-KR" sz="4000" dirty="0">
                <a:solidFill>
                  <a:srgbClr val="FFFFFF"/>
                </a:solidFill>
                <a:ea typeface="Century Gothic"/>
              </a:rPr>
              <a:t>Whose hearts are set on our God</a:t>
            </a:r>
          </a:p>
          <a:p>
            <a:pPr marL="0" indent="0" algn="ctr">
              <a:lnSpc>
                <a:spcPct val="70000"/>
              </a:lnSpc>
              <a:buNone/>
            </a:pPr>
            <a:endParaRPr lang="en-US" sz="4000" dirty="0">
              <a:solidFill>
                <a:srgbClr val="FFFFFF"/>
              </a:solidFill>
            </a:endParaRPr>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405387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ko-KR" dirty="0">
              <a:solidFill>
                <a:schemeClr val="bg1"/>
              </a:solidFill>
              <a:ea typeface="Century Gothic"/>
            </a:endParaRPr>
          </a:p>
        </p:txBody>
      </p:sp>
      <p:sp>
        <p:nvSpPr>
          <p:cNvPr id="5" name="Content Placeholder 4"/>
          <p:cNvSpPr>
            <a:spLocks noGrp="1"/>
          </p:cNvSpPr>
          <p:nvPr>
            <p:ph sz="quarter" idx="13"/>
          </p:nvPr>
        </p:nvSpPr>
        <p:spPr/>
        <p:txBody>
          <a:bodyPr>
            <a:normAutofit/>
          </a:bodyPr>
          <a:lstStyle/>
          <a:p>
            <a:pPr marL="0" indent="0" algn="ctr">
              <a:lnSpc>
                <a:spcPct val="70000"/>
              </a:lnSpc>
              <a:buNone/>
            </a:pPr>
            <a:r>
              <a:rPr lang="en-US" altLang="ko-KR" sz="4000" dirty="0">
                <a:solidFill>
                  <a:srgbClr val="FFFFFF"/>
                </a:solidFill>
                <a:ea typeface="Century Gothic"/>
              </a:rPr>
              <a:t>We will go from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strength </a:t>
            </a:r>
            <a:r>
              <a:rPr lang="en-US" altLang="ko-KR" sz="4000" dirty="0">
                <a:solidFill>
                  <a:srgbClr val="FFFFFF"/>
                </a:solidFill>
                <a:ea typeface="Century Gothic"/>
              </a:rPr>
              <a:t>to strength</a:t>
            </a:r>
          </a:p>
          <a:p>
            <a:pPr marL="0" indent="0" algn="ctr">
              <a:lnSpc>
                <a:spcPct val="70000"/>
              </a:lnSpc>
              <a:buNone/>
            </a:pPr>
            <a:r>
              <a:rPr lang="en-US" altLang="ko-KR" sz="4000" dirty="0">
                <a:solidFill>
                  <a:srgbClr val="FFFFFF"/>
                </a:solidFill>
                <a:ea typeface="Century Gothic"/>
              </a:rPr>
              <a:t>until we see You face to face</a:t>
            </a:r>
          </a:p>
          <a:p>
            <a:pPr marL="0" indent="0" algn="ctr">
              <a:lnSpc>
                <a:spcPct val="70000"/>
              </a:lnSpc>
              <a:buNone/>
            </a:pPr>
            <a:endParaRPr lang="en-US" sz="4000" dirty="0">
              <a:solidFill>
                <a:srgbClr val="FFFFFF"/>
              </a:solidFill>
            </a:endParaRPr>
          </a:p>
        </p:txBody>
      </p:sp>
      <p:pic>
        <p:nvPicPr>
          <p:cNvPr id="7" name="Picture 6"/>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4110493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ko-KR" dirty="0">
              <a:solidFill>
                <a:schemeClr val="bg1"/>
              </a:solidFill>
              <a:ea typeface="Century Gothic"/>
            </a:endParaRPr>
          </a:p>
        </p:txBody>
      </p:sp>
      <p:sp>
        <p:nvSpPr>
          <p:cNvPr id="5" name="Content Placeholder 4"/>
          <p:cNvSpPr>
            <a:spLocks noGrp="1"/>
          </p:cNvSpPr>
          <p:nvPr>
            <p:ph sz="quarter" idx="13"/>
          </p:nvPr>
        </p:nvSpPr>
        <p:spPr/>
        <p:txBody>
          <a:bodyPr>
            <a:normAutofit/>
          </a:bodyPr>
          <a:lstStyle/>
          <a:p>
            <a:pPr marL="0" indent="0" algn="ctr">
              <a:lnSpc>
                <a:spcPct val="70000"/>
              </a:lnSpc>
              <a:buNone/>
            </a:pPr>
            <a:r>
              <a:rPr lang="en-US" altLang="ko-KR" sz="4000" dirty="0">
                <a:solidFill>
                  <a:srgbClr val="FFFFFF"/>
                </a:solidFill>
                <a:ea typeface="Century Gothic"/>
              </a:rPr>
              <a:t>Hear our prayer,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O </a:t>
            </a:r>
            <a:r>
              <a:rPr lang="en-US" altLang="ko-KR" sz="4000" dirty="0">
                <a:solidFill>
                  <a:srgbClr val="FFFFFF"/>
                </a:solidFill>
                <a:ea typeface="Century Gothic"/>
              </a:rPr>
              <a:t>Lord, God Almighty</a:t>
            </a:r>
          </a:p>
          <a:p>
            <a:pPr marL="0" indent="0" algn="ctr">
              <a:lnSpc>
                <a:spcPct val="70000"/>
              </a:lnSpc>
              <a:buNone/>
            </a:pPr>
            <a:r>
              <a:rPr lang="en-US" altLang="ko-KR" sz="4000" dirty="0">
                <a:solidFill>
                  <a:srgbClr val="FFFFFF"/>
                </a:solidFill>
                <a:ea typeface="Century Gothic"/>
              </a:rPr>
              <a:t>Come bless our land</a:t>
            </a:r>
          </a:p>
          <a:p>
            <a:pPr marL="0" indent="0" algn="ctr">
              <a:lnSpc>
                <a:spcPct val="70000"/>
              </a:lnSpc>
              <a:buNone/>
            </a:pPr>
            <a:r>
              <a:rPr lang="en-US" altLang="ko-KR" sz="4000" dirty="0">
                <a:solidFill>
                  <a:srgbClr val="FFFFFF"/>
                </a:solidFill>
                <a:ea typeface="Century Gothic"/>
              </a:rPr>
              <a:t>as we seek You, worship You</a:t>
            </a:r>
          </a:p>
          <a:p>
            <a:pPr marL="0" indent="0" algn="ctr">
              <a:lnSpc>
                <a:spcPct val="70000"/>
              </a:lnSpc>
              <a:buNone/>
            </a:pPr>
            <a:endParaRPr lang="en-US" sz="4000" dirty="0">
              <a:solidFill>
                <a:srgbClr val="FFFFFF"/>
              </a:solidFill>
            </a:endParaRPr>
          </a:p>
        </p:txBody>
      </p:sp>
      <p:pic>
        <p:nvPicPr>
          <p:cNvPr id="7" name="Picture 6"/>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52236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ko-KR" dirty="0">
              <a:solidFill>
                <a:schemeClr val="bg1"/>
              </a:solidFill>
              <a:ea typeface="Century Gothic"/>
            </a:endParaRPr>
          </a:p>
        </p:txBody>
      </p:sp>
      <p:pic>
        <p:nvPicPr>
          <p:cNvPr id="7" name="Picture 6"/>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893592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ko-KR" dirty="0">
              <a:solidFill>
                <a:schemeClr val="bg1"/>
              </a:solidFill>
              <a:ea typeface="Century Gothic"/>
            </a:endParaRPr>
          </a:p>
        </p:txBody>
      </p:sp>
      <p:sp>
        <p:nvSpPr>
          <p:cNvPr id="5" name="Content Placeholder 4"/>
          <p:cNvSpPr>
            <a:spLocks noGrp="1"/>
          </p:cNvSpPr>
          <p:nvPr>
            <p:ph sz="quarter" idx="13"/>
          </p:nvPr>
        </p:nvSpPr>
        <p:spPr/>
        <p:txBody>
          <a:bodyPr>
            <a:normAutofit/>
          </a:bodyPr>
          <a:lstStyle/>
          <a:p>
            <a:pPr marL="0" indent="0" algn="ctr">
              <a:lnSpc>
                <a:spcPct val="70000"/>
              </a:lnSpc>
              <a:buNone/>
            </a:pPr>
            <a:r>
              <a:rPr lang="en-US" altLang="ko-KR" sz="4000" dirty="0">
                <a:solidFill>
                  <a:srgbClr val="FFFFFF"/>
                </a:solidFill>
                <a:ea typeface="Century Gothic"/>
              </a:rPr>
              <a:t>Blessed are those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who </a:t>
            </a:r>
            <a:r>
              <a:rPr lang="en-US" altLang="ko-KR" sz="4000" dirty="0">
                <a:solidFill>
                  <a:srgbClr val="FFFFFF"/>
                </a:solidFill>
                <a:ea typeface="Century Gothic"/>
              </a:rPr>
              <a:t>dwell in Your house. </a:t>
            </a:r>
          </a:p>
          <a:p>
            <a:pPr marL="0" indent="0" algn="ctr">
              <a:lnSpc>
                <a:spcPct val="70000"/>
              </a:lnSpc>
              <a:buNone/>
            </a:pPr>
            <a:r>
              <a:rPr lang="en-US" altLang="ko-KR" sz="4000" dirty="0">
                <a:solidFill>
                  <a:srgbClr val="FFFFFF"/>
                </a:solidFill>
                <a:ea typeface="Century Gothic"/>
              </a:rPr>
              <a:t>They are ever praising You.</a:t>
            </a:r>
          </a:p>
          <a:p>
            <a:pPr marL="0" indent="0" algn="ctr">
              <a:lnSpc>
                <a:spcPct val="70000"/>
              </a:lnSpc>
              <a:buNone/>
            </a:pPr>
            <a:endParaRPr lang="en-US" sz="4000" dirty="0">
              <a:solidFill>
                <a:srgbClr val="FFFFFF"/>
              </a:solidFill>
            </a:endParaRPr>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310989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ko-KR" dirty="0">
              <a:solidFill>
                <a:schemeClr val="bg1"/>
              </a:solidFill>
              <a:ea typeface="Century Gothic"/>
            </a:endParaRPr>
          </a:p>
        </p:txBody>
      </p:sp>
      <p:sp>
        <p:nvSpPr>
          <p:cNvPr id="5" name="Content Placeholder 4"/>
          <p:cNvSpPr>
            <a:spLocks noGrp="1"/>
          </p:cNvSpPr>
          <p:nvPr>
            <p:ph sz="quarter" idx="13"/>
          </p:nvPr>
        </p:nvSpPr>
        <p:spPr>
          <a:xfrm>
            <a:off x="338805" y="1600200"/>
            <a:ext cx="8534400" cy="4114800"/>
          </a:xfrm>
        </p:spPr>
        <p:txBody>
          <a:bodyPr>
            <a:normAutofit/>
          </a:bodyPr>
          <a:lstStyle/>
          <a:p>
            <a:pPr marL="0" indent="0" algn="ctr">
              <a:lnSpc>
                <a:spcPct val="70000"/>
              </a:lnSpc>
              <a:buNone/>
            </a:pPr>
            <a:r>
              <a:rPr lang="en-US" altLang="ko-KR" sz="4000" dirty="0">
                <a:solidFill>
                  <a:srgbClr val="FFFFFF"/>
                </a:solidFill>
                <a:ea typeface="Century Gothic"/>
              </a:rPr>
              <a:t>Blessed are those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whose </a:t>
            </a:r>
            <a:r>
              <a:rPr lang="en-US" altLang="ko-KR" sz="4000" dirty="0">
                <a:solidFill>
                  <a:srgbClr val="FFFFFF"/>
                </a:solidFill>
                <a:ea typeface="Century Gothic"/>
              </a:rPr>
              <a:t>strength is in You.</a:t>
            </a:r>
          </a:p>
          <a:p>
            <a:pPr marL="0" indent="0" algn="ctr">
              <a:lnSpc>
                <a:spcPct val="70000"/>
              </a:lnSpc>
              <a:buNone/>
            </a:pPr>
            <a:r>
              <a:rPr lang="en-US" altLang="ko-KR" sz="4000" dirty="0">
                <a:solidFill>
                  <a:srgbClr val="FFFFFF"/>
                </a:solidFill>
                <a:ea typeface="Century Gothic"/>
              </a:rPr>
              <a:t>Whose hearts are set on our God</a:t>
            </a:r>
          </a:p>
          <a:p>
            <a:pPr marL="0" indent="0" algn="ctr">
              <a:lnSpc>
                <a:spcPct val="70000"/>
              </a:lnSpc>
              <a:buNone/>
            </a:pPr>
            <a:endParaRPr lang="en-US" sz="4000" dirty="0">
              <a:solidFill>
                <a:srgbClr val="FFFFFF"/>
              </a:solidFill>
            </a:endParaRPr>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1507735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ko-KR" dirty="0">
              <a:solidFill>
                <a:schemeClr val="bg1"/>
              </a:solidFill>
              <a:ea typeface="Century Gothic"/>
            </a:endParaRPr>
          </a:p>
        </p:txBody>
      </p:sp>
      <p:sp>
        <p:nvSpPr>
          <p:cNvPr id="5" name="Content Placeholder 4"/>
          <p:cNvSpPr>
            <a:spLocks noGrp="1"/>
          </p:cNvSpPr>
          <p:nvPr>
            <p:ph sz="quarter" idx="13"/>
          </p:nvPr>
        </p:nvSpPr>
        <p:spPr/>
        <p:txBody>
          <a:bodyPr>
            <a:normAutofit/>
          </a:bodyPr>
          <a:lstStyle/>
          <a:p>
            <a:pPr marL="0" indent="0" algn="ctr">
              <a:lnSpc>
                <a:spcPct val="70000"/>
              </a:lnSpc>
              <a:buNone/>
            </a:pPr>
            <a:r>
              <a:rPr lang="en-US" altLang="ko-KR" sz="4000" dirty="0">
                <a:solidFill>
                  <a:srgbClr val="FFFFFF"/>
                </a:solidFill>
                <a:ea typeface="Century Gothic"/>
              </a:rPr>
              <a:t>We will go from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strength </a:t>
            </a:r>
            <a:r>
              <a:rPr lang="en-US" altLang="ko-KR" sz="4000" dirty="0">
                <a:solidFill>
                  <a:srgbClr val="FFFFFF"/>
                </a:solidFill>
                <a:ea typeface="Century Gothic"/>
              </a:rPr>
              <a:t>to strength</a:t>
            </a:r>
          </a:p>
          <a:p>
            <a:pPr marL="0" indent="0" algn="ctr">
              <a:lnSpc>
                <a:spcPct val="70000"/>
              </a:lnSpc>
              <a:buNone/>
            </a:pPr>
            <a:r>
              <a:rPr lang="en-US" altLang="ko-KR" sz="4000" dirty="0">
                <a:solidFill>
                  <a:srgbClr val="FFFFFF"/>
                </a:solidFill>
                <a:ea typeface="Century Gothic"/>
              </a:rPr>
              <a:t>until we see You face to face</a:t>
            </a:r>
          </a:p>
          <a:p>
            <a:pPr marL="0" indent="0" algn="ctr">
              <a:lnSpc>
                <a:spcPct val="70000"/>
              </a:lnSpc>
              <a:buNone/>
            </a:pPr>
            <a:endParaRPr lang="en-US" sz="4000" dirty="0">
              <a:solidFill>
                <a:srgbClr val="FFFFFF"/>
              </a:solidFill>
            </a:endParaRPr>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1552429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ko-KR" dirty="0">
              <a:solidFill>
                <a:schemeClr val="bg1"/>
              </a:solidFill>
              <a:ea typeface="Century Gothic"/>
            </a:endParaRPr>
          </a:p>
        </p:txBody>
      </p:sp>
      <p:sp>
        <p:nvSpPr>
          <p:cNvPr id="5" name="Content Placeholder 4"/>
          <p:cNvSpPr>
            <a:spLocks noGrp="1"/>
          </p:cNvSpPr>
          <p:nvPr>
            <p:ph sz="quarter" idx="13"/>
          </p:nvPr>
        </p:nvSpPr>
        <p:spPr/>
        <p:txBody>
          <a:bodyPr>
            <a:normAutofit/>
          </a:bodyPr>
          <a:lstStyle/>
          <a:p>
            <a:pPr marL="0" indent="0" algn="ctr">
              <a:lnSpc>
                <a:spcPct val="70000"/>
              </a:lnSpc>
              <a:buNone/>
            </a:pPr>
            <a:r>
              <a:rPr lang="en-US" altLang="ko-KR" sz="4000" dirty="0">
                <a:solidFill>
                  <a:srgbClr val="FFFFFF"/>
                </a:solidFill>
                <a:ea typeface="Century Gothic"/>
              </a:rPr>
              <a:t>Hear our prayer,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O </a:t>
            </a:r>
            <a:r>
              <a:rPr lang="en-US" altLang="ko-KR" sz="4000" dirty="0">
                <a:solidFill>
                  <a:srgbClr val="FFFFFF"/>
                </a:solidFill>
                <a:ea typeface="Century Gothic"/>
              </a:rPr>
              <a:t>Lord, God Almighty</a:t>
            </a:r>
          </a:p>
          <a:p>
            <a:pPr marL="0" indent="0" algn="ctr">
              <a:lnSpc>
                <a:spcPct val="70000"/>
              </a:lnSpc>
              <a:buNone/>
            </a:pPr>
            <a:r>
              <a:rPr lang="en-US" altLang="ko-KR" sz="4000" dirty="0">
                <a:solidFill>
                  <a:srgbClr val="FFFFFF"/>
                </a:solidFill>
                <a:ea typeface="Century Gothic"/>
              </a:rPr>
              <a:t>Come bless our land</a:t>
            </a:r>
          </a:p>
          <a:p>
            <a:pPr marL="0" indent="0" algn="ctr">
              <a:lnSpc>
                <a:spcPct val="70000"/>
              </a:lnSpc>
              <a:buNone/>
            </a:pPr>
            <a:r>
              <a:rPr lang="en-US" altLang="ko-KR" sz="4000" dirty="0">
                <a:solidFill>
                  <a:srgbClr val="FFFFFF"/>
                </a:solidFill>
                <a:ea typeface="Century Gothic"/>
              </a:rPr>
              <a:t>as we seek You, worship You</a:t>
            </a:r>
          </a:p>
          <a:p>
            <a:pPr marL="0" indent="0" algn="ctr">
              <a:lnSpc>
                <a:spcPct val="70000"/>
              </a:lnSpc>
              <a:buNone/>
            </a:pPr>
            <a:endParaRPr lang="en-US" sz="4000" dirty="0">
              <a:solidFill>
                <a:srgbClr val="FFFFFF"/>
              </a:solidFill>
            </a:endParaRPr>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4102882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457200" y="1600200"/>
            <a:ext cx="8229600" cy="4525963"/>
          </a:xfrm>
          <a:prstGeom prst="rect">
            <a:avLst/>
          </a:prstGeom>
        </p:spPr>
        <p:txBody>
          <a:bodyPr>
            <a:normAutofit/>
          </a:bodyPr>
          <a:lstStyle/>
          <a:p>
            <a:pPr marL="0" indent="0" algn="ctr">
              <a:buNone/>
            </a:pPr>
            <a:r>
              <a:rPr lang="en-US" sz="4000" dirty="0" smtClean="0"/>
              <a:t>Oh </a:t>
            </a:r>
            <a:r>
              <a:rPr lang="en-US" sz="4000" dirty="0"/>
              <a:t>what a glorious day</a:t>
            </a:r>
            <a:br>
              <a:rPr lang="en-US" sz="4000" dirty="0"/>
            </a:br>
            <a:r>
              <a:rPr lang="en-US" sz="4000" dirty="0"/>
              <a:t>What a glorious name</a:t>
            </a:r>
          </a:p>
          <a:p>
            <a:pPr marL="0" indent="0" algn="ctr">
              <a:buNone/>
            </a:pPr>
            <a:endParaRPr lang="en-US" sz="4000" dirty="0"/>
          </a:p>
          <a:p>
            <a:pPr algn="ctr"/>
            <a:endParaRPr lang="en-US" sz="4000" dirty="0"/>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209515192"/>
      </p:ext>
    </p:extLst>
  </p:cSld>
  <p:clrMapOvr>
    <a:masterClrMapping/>
  </p:clrMapOvr>
  <p:timing>
    <p:tnLst>
      <p:par>
        <p:cTn xmlns:p14="http://schemas.microsoft.com/office/powerpoint/2010/mai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ko-KR" dirty="0">
              <a:solidFill>
                <a:schemeClr val="bg1"/>
              </a:solidFill>
              <a:ea typeface="Century Gothic"/>
            </a:endParaRPr>
          </a:p>
        </p:txBody>
      </p:sp>
      <p:sp>
        <p:nvSpPr>
          <p:cNvPr id="5" name="Content Placeholder 4"/>
          <p:cNvSpPr>
            <a:spLocks noGrp="1"/>
          </p:cNvSpPr>
          <p:nvPr>
            <p:ph sz="quarter" idx="13"/>
          </p:nvPr>
        </p:nvSpPr>
        <p:spPr/>
        <p:txBody>
          <a:bodyPr>
            <a:normAutofit/>
          </a:bodyPr>
          <a:lstStyle/>
          <a:p>
            <a:pPr marL="0" indent="0" algn="ctr">
              <a:lnSpc>
                <a:spcPct val="70000"/>
              </a:lnSpc>
              <a:buNone/>
            </a:pPr>
            <a:r>
              <a:rPr lang="en-US" altLang="ko-KR" sz="4000" dirty="0">
                <a:solidFill>
                  <a:srgbClr val="FFFFFF"/>
                </a:solidFill>
                <a:ea typeface="Century Gothic"/>
              </a:rPr>
              <a:t>Hear our prayer,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O </a:t>
            </a:r>
            <a:r>
              <a:rPr lang="en-US" altLang="ko-KR" sz="4000" dirty="0">
                <a:solidFill>
                  <a:srgbClr val="FFFFFF"/>
                </a:solidFill>
                <a:ea typeface="Century Gothic"/>
              </a:rPr>
              <a:t>Lord, God Almighty</a:t>
            </a:r>
          </a:p>
          <a:p>
            <a:pPr marL="0" indent="0" algn="ctr">
              <a:lnSpc>
                <a:spcPct val="70000"/>
              </a:lnSpc>
              <a:buNone/>
            </a:pPr>
            <a:r>
              <a:rPr lang="en-US" altLang="ko-KR" sz="4000" dirty="0">
                <a:solidFill>
                  <a:srgbClr val="FFFFFF"/>
                </a:solidFill>
                <a:ea typeface="Century Gothic"/>
              </a:rPr>
              <a:t>Come bless our land</a:t>
            </a:r>
          </a:p>
          <a:p>
            <a:pPr marL="0" indent="0" algn="ctr">
              <a:lnSpc>
                <a:spcPct val="70000"/>
              </a:lnSpc>
              <a:buNone/>
            </a:pPr>
            <a:r>
              <a:rPr lang="en-US" altLang="ko-KR" sz="4000" dirty="0">
                <a:solidFill>
                  <a:srgbClr val="FFFFFF"/>
                </a:solidFill>
                <a:ea typeface="Century Gothic"/>
              </a:rPr>
              <a:t>as we seek You, worship You</a:t>
            </a:r>
          </a:p>
          <a:p>
            <a:pPr marL="0" indent="0" algn="ctr">
              <a:lnSpc>
                <a:spcPct val="70000"/>
              </a:lnSpc>
              <a:buNone/>
            </a:pPr>
            <a:endParaRPr lang="en-US" sz="4000" dirty="0">
              <a:solidFill>
                <a:srgbClr val="FFFFFF"/>
              </a:solidFill>
            </a:endParaRPr>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900640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886405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dirty="0">
              <a:solidFill>
                <a:schemeClr val="bg1"/>
              </a:solidFill>
              <a:ea typeface="Century Gothic"/>
            </a:endParaRPr>
          </a:p>
        </p:txBody>
      </p:sp>
      <p:sp>
        <p:nvSpPr>
          <p:cNvPr id="5" name="Content Placeholder 4"/>
          <p:cNvSpPr>
            <a:spLocks noGrp="1"/>
          </p:cNvSpPr>
          <p:nvPr>
            <p:ph sz="quarter" idx="13"/>
          </p:nvPr>
        </p:nvSpPr>
        <p:spPr/>
        <p:txBody>
          <a:bodyPr>
            <a:normAutofit/>
          </a:bodyPr>
          <a:lstStyle/>
          <a:p>
            <a:pPr marL="0" indent="0" algn="ctr">
              <a:lnSpc>
                <a:spcPct val="70000"/>
              </a:lnSpc>
              <a:buNone/>
            </a:pPr>
            <a:r>
              <a:rPr lang="en-US" altLang="ko-KR" sz="4000" dirty="0">
                <a:solidFill>
                  <a:srgbClr val="FFFFFF"/>
                </a:solidFill>
                <a:ea typeface="Century Gothic"/>
              </a:rPr>
              <a:t>For You are holy,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For </a:t>
            </a:r>
            <a:r>
              <a:rPr lang="en-US" altLang="ko-KR" sz="4000" dirty="0">
                <a:solidFill>
                  <a:srgbClr val="FFFFFF"/>
                </a:solidFill>
                <a:ea typeface="Century Gothic"/>
              </a:rPr>
              <a:t>You are holy, </a:t>
            </a:r>
          </a:p>
          <a:p>
            <a:pPr marL="0" indent="0" algn="ctr">
              <a:lnSpc>
                <a:spcPct val="70000"/>
              </a:lnSpc>
              <a:buNone/>
            </a:pPr>
            <a:r>
              <a:rPr lang="en-US" altLang="ko-KR" sz="4000" dirty="0">
                <a:solidFill>
                  <a:srgbClr val="FFFFFF"/>
                </a:solidFill>
                <a:ea typeface="Century Gothic"/>
              </a:rPr>
              <a:t>For You are holy, Lord</a:t>
            </a:r>
          </a:p>
          <a:p>
            <a:pPr marL="0" indent="0" algn="ctr">
              <a:lnSpc>
                <a:spcPct val="70000"/>
              </a:lnSpc>
              <a:buNone/>
            </a:pPr>
            <a:endParaRPr lang="ko-KR" altLang="en-US" sz="4000" dirty="0">
              <a:solidFill>
                <a:srgbClr val="FFFFFF"/>
              </a:solidFill>
              <a:ea typeface="Century Gothic"/>
            </a:endParaRPr>
          </a:p>
          <a:p>
            <a:pPr marL="0" indent="0" algn="ctr">
              <a:lnSpc>
                <a:spcPct val="70000"/>
              </a:lnSpc>
              <a:buNone/>
            </a:pPr>
            <a:endParaRPr lang="en-US" sz="4000" dirty="0">
              <a:solidFill>
                <a:srgbClr val="FFFFFF"/>
              </a:solidFill>
            </a:endParaRPr>
          </a:p>
        </p:txBody>
      </p:sp>
      <p:pic>
        <p:nvPicPr>
          <p:cNvPr id="7" name="Picture 6"/>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4073492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dirty="0">
              <a:solidFill>
                <a:schemeClr val="bg1"/>
              </a:solidFill>
              <a:ea typeface="Century Gothic"/>
            </a:endParaRPr>
          </a:p>
        </p:txBody>
      </p:sp>
      <p:sp>
        <p:nvSpPr>
          <p:cNvPr id="5" name="Content Placeholder 4"/>
          <p:cNvSpPr>
            <a:spLocks noGrp="1"/>
          </p:cNvSpPr>
          <p:nvPr>
            <p:ph sz="quarter" idx="13"/>
          </p:nvPr>
        </p:nvSpPr>
        <p:spPr/>
        <p:txBody>
          <a:bodyPr>
            <a:normAutofit/>
          </a:bodyPr>
          <a:lstStyle/>
          <a:p>
            <a:pPr marL="0" indent="0" algn="ctr">
              <a:lnSpc>
                <a:spcPct val="70000"/>
              </a:lnSpc>
              <a:buNone/>
            </a:pPr>
            <a:r>
              <a:rPr lang="en-US" altLang="ko-KR" sz="4000" dirty="0">
                <a:solidFill>
                  <a:srgbClr val="FFFFFF"/>
                </a:solidFill>
                <a:ea typeface="Century Gothic"/>
              </a:rPr>
              <a:t>For You are holy,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For </a:t>
            </a:r>
            <a:r>
              <a:rPr lang="en-US" altLang="ko-KR" sz="4000" dirty="0">
                <a:solidFill>
                  <a:srgbClr val="FFFFFF"/>
                </a:solidFill>
                <a:ea typeface="Century Gothic"/>
              </a:rPr>
              <a:t>You are holy, </a:t>
            </a:r>
          </a:p>
          <a:p>
            <a:pPr marL="0" indent="0" algn="ctr">
              <a:lnSpc>
                <a:spcPct val="70000"/>
              </a:lnSpc>
              <a:buNone/>
            </a:pPr>
            <a:r>
              <a:rPr lang="en-US" altLang="ko-KR" sz="4000" dirty="0">
                <a:solidFill>
                  <a:srgbClr val="FFFFFF"/>
                </a:solidFill>
                <a:ea typeface="Century Gothic"/>
              </a:rPr>
              <a:t>For You are holy, Lord</a:t>
            </a:r>
          </a:p>
          <a:p>
            <a:pPr marL="0" indent="0" algn="ctr">
              <a:lnSpc>
                <a:spcPct val="70000"/>
              </a:lnSpc>
              <a:buNone/>
            </a:pPr>
            <a:endParaRPr lang="ko-KR" altLang="en-US" sz="4000" dirty="0">
              <a:solidFill>
                <a:srgbClr val="FFFFFF"/>
              </a:solidFill>
              <a:ea typeface="Century Gothic"/>
            </a:endParaRPr>
          </a:p>
          <a:p>
            <a:pPr marL="0" indent="0" algn="ctr">
              <a:lnSpc>
                <a:spcPct val="70000"/>
              </a:lnSpc>
              <a:buNone/>
            </a:pPr>
            <a:endParaRPr lang="en-US" sz="4000" dirty="0">
              <a:solidFill>
                <a:srgbClr val="FFFFFF"/>
              </a:solidFill>
            </a:endParaRPr>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998699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dirty="0">
              <a:solidFill>
                <a:schemeClr val="bg1"/>
              </a:solidFill>
              <a:ea typeface="Century Gothic"/>
            </a:endParaRPr>
          </a:p>
        </p:txBody>
      </p:sp>
      <p:sp>
        <p:nvSpPr>
          <p:cNvPr id="5" name="Content Placeholder 4"/>
          <p:cNvSpPr>
            <a:spLocks noGrp="1"/>
          </p:cNvSpPr>
          <p:nvPr>
            <p:ph sz="quarter" idx="13"/>
          </p:nvPr>
        </p:nvSpPr>
        <p:spPr/>
        <p:txBody>
          <a:bodyPr>
            <a:normAutofit/>
          </a:bodyPr>
          <a:lstStyle/>
          <a:p>
            <a:pPr marL="0" indent="0" algn="ctr">
              <a:lnSpc>
                <a:spcPct val="70000"/>
              </a:lnSpc>
              <a:buNone/>
            </a:pPr>
            <a:r>
              <a:rPr lang="en-US" altLang="ko-KR" sz="4000" dirty="0">
                <a:solidFill>
                  <a:srgbClr val="FFFFFF"/>
                </a:solidFill>
                <a:ea typeface="Century Gothic"/>
              </a:rPr>
              <a:t>For You are holy,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For </a:t>
            </a:r>
            <a:r>
              <a:rPr lang="en-US" altLang="ko-KR" sz="4000" dirty="0">
                <a:solidFill>
                  <a:srgbClr val="FFFFFF"/>
                </a:solidFill>
                <a:ea typeface="Century Gothic"/>
              </a:rPr>
              <a:t>You are holy, </a:t>
            </a:r>
          </a:p>
          <a:p>
            <a:pPr marL="0" indent="0" algn="ctr">
              <a:lnSpc>
                <a:spcPct val="70000"/>
              </a:lnSpc>
              <a:buNone/>
            </a:pPr>
            <a:r>
              <a:rPr lang="en-US" altLang="ko-KR" sz="4000" dirty="0">
                <a:solidFill>
                  <a:srgbClr val="FFFFFF"/>
                </a:solidFill>
                <a:ea typeface="Century Gothic"/>
              </a:rPr>
              <a:t>For You are holy, Lord</a:t>
            </a:r>
          </a:p>
          <a:p>
            <a:pPr marL="0" indent="0" algn="ctr">
              <a:lnSpc>
                <a:spcPct val="70000"/>
              </a:lnSpc>
              <a:buNone/>
            </a:pPr>
            <a:endParaRPr lang="ko-KR" altLang="en-US" sz="4000" dirty="0">
              <a:solidFill>
                <a:srgbClr val="FFFFFF"/>
              </a:solidFill>
              <a:ea typeface="Century Gothic"/>
            </a:endParaRPr>
          </a:p>
          <a:p>
            <a:pPr marL="0" indent="0" algn="ctr">
              <a:lnSpc>
                <a:spcPct val="70000"/>
              </a:lnSpc>
              <a:buNone/>
            </a:pPr>
            <a:endParaRPr lang="en-US" sz="4000" dirty="0">
              <a:solidFill>
                <a:srgbClr val="FFFFFF"/>
              </a:solidFill>
            </a:endParaRPr>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998699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dirty="0">
              <a:solidFill>
                <a:schemeClr val="bg1"/>
              </a:solidFill>
              <a:ea typeface="Century Gothic"/>
            </a:endParaRPr>
          </a:p>
        </p:txBody>
      </p:sp>
      <p:sp>
        <p:nvSpPr>
          <p:cNvPr id="5" name="Content Placeholder 4"/>
          <p:cNvSpPr>
            <a:spLocks noGrp="1"/>
          </p:cNvSpPr>
          <p:nvPr>
            <p:ph sz="quarter" idx="13"/>
          </p:nvPr>
        </p:nvSpPr>
        <p:spPr/>
        <p:txBody>
          <a:bodyPr>
            <a:normAutofit/>
          </a:bodyPr>
          <a:lstStyle/>
          <a:p>
            <a:pPr marL="0" indent="0" algn="ctr">
              <a:lnSpc>
                <a:spcPct val="70000"/>
              </a:lnSpc>
              <a:buNone/>
            </a:pPr>
            <a:r>
              <a:rPr lang="en-US" altLang="ko-KR" sz="4000" dirty="0">
                <a:solidFill>
                  <a:srgbClr val="FFFFFF"/>
                </a:solidFill>
                <a:ea typeface="Century Gothic"/>
              </a:rPr>
              <a:t>For You are holy,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For </a:t>
            </a:r>
            <a:r>
              <a:rPr lang="en-US" altLang="ko-KR" sz="4000" dirty="0">
                <a:solidFill>
                  <a:srgbClr val="FFFFFF"/>
                </a:solidFill>
                <a:ea typeface="Century Gothic"/>
              </a:rPr>
              <a:t>You are holy, </a:t>
            </a:r>
          </a:p>
          <a:p>
            <a:pPr marL="0" indent="0" algn="ctr">
              <a:lnSpc>
                <a:spcPct val="70000"/>
              </a:lnSpc>
              <a:buNone/>
            </a:pPr>
            <a:r>
              <a:rPr lang="en-US" altLang="ko-KR" sz="4000" dirty="0">
                <a:solidFill>
                  <a:srgbClr val="FFFFFF"/>
                </a:solidFill>
                <a:ea typeface="Century Gothic"/>
              </a:rPr>
              <a:t>For You are holy, Lord</a:t>
            </a:r>
          </a:p>
          <a:p>
            <a:pPr marL="0" indent="0" algn="ctr">
              <a:lnSpc>
                <a:spcPct val="70000"/>
              </a:lnSpc>
              <a:buNone/>
            </a:pPr>
            <a:endParaRPr lang="ko-KR" altLang="en-US" sz="4000" dirty="0">
              <a:solidFill>
                <a:srgbClr val="FFFFFF"/>
              </a:solidFill>
              <a:ea typeface="Century Gothic"/>
            </a:endParaRPr>
          </a:p>
          <a:p>
            <a:pPr marL="0" indent="0" algn="ctr">
              <a:lnSpc>
                <a:spcPct val="70000"/>
              </a:lnSpc>
              <a:buNone/>
            </a:pPr>
            <a:endParaRPr lang="en-US" sz="4000" dirty="0">
              <a:solidFill>
                <a:srgbClr val="FFFFFF"/>
              </a:solidFill>
            </a:endParaRPr>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998699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dirty="0">
              <a:solidFill>
                <a:schemeClr val="bg1"/>
              </a:solidFill>
              <a:ea typeface="Century Gothic"/>
            </a:endParaRPr>
          </a:p>
        </p:txBody>
      </p:sp>
      <p:sp>
        <p:nvSpPr>
          <p:cNvPr id="5" name="Content Placeholder 4"/>
          <p:cNvSpPr>
            <a:spLocks noGrp="1"/>
          </p:cNvSpPr>
          <p:nvPr>
            <p:ph sz="quarter" idx="13"/>
          </p:nvPr>
        </p:nvSpPr>
        <p:spPr/>
        <p:txBody>
          <a:bodyPr>
            <a:normAutofit/>
          </a:bodyPr>
          <a:lstStyle/>
          <a:p>
            <a:pPr marL="0" indent="0" algn="ctr">
              <a:lnSpc>
                <a:spcPct val="70000"/>
              </a:lnSpc>
              <a:buNone/>
            </a:pPr>
            <a:r>
              <a:rPr lang="en-US" altLang="ko-KR" sz="4000" dirty="0">
                <a:solidFill>
                  <a:srgbClr val="FFFFFF"/>
                </a:solidFill>
                <a:ea typeface="Century Gothic"/>
              </a:rPr>
              <a:t>For You are holy,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For </a:t>
            </a:r>
            <a:r>
              <a:rPr lang="en-US" altLang="ko-KR" sz="4000" dirty="0">
                <a:solidFill>
                  <a:srgbClr val="FFFFFF"/>
                </a:solidFill>
                <a:ea typeface="Century Gothic"/>
              </a:rPr>
              <a:t>You are holy, </a:t>
            </a:r>
          </a:p>
          <a:p>
            <a:pPr marL="0" indent="0" algn="ctr">
              <a:lnSpc>
                <a:spcPct val="70000"/>
              </a:lnSpc>
              <a:buNone/>
            </a:pPr>
            <a:r>
              <a:rPr lang="en-US" altLang="ko-KR" sz="4000" dirty="0">
                <a:solidFill>
                  <a:srgbClr val="FFFFFF"/>
                </a:solidFill>
                <a:ea typeface="Century Gothic"/>
              </a:rPr>
              <a:t>For You are holy, Lord</a:t>
            </a:r>
          </a:p>
          <a:p>
            <a:pPr marL="0" indent="0" algn="ctr">
              <a:lnSpc>
                <a:spcPct val="70000"/>
              </a:lnSpc>
              <a:buNone/>
            </a:pPr>
            <a:endParaRPr lang="ko-KR" altLang="en-US" sz="4000" dirty="0">
              <a:solidFill>
                <a:srgbClr val="FFFFFF"/>
              </a:solidFill>
              <a:ea typeface="Century Gothic"/>
            </a:endParaRPr>
          </a:p>
          <a:p>
            <a:pPr marL="0" indent="0" algn="ctr">
              <a:lnSpc>
                <a:spcPct val="70000"/>
              </a:lnSpc>
              <a:buNone/>
            </a:pPr>
            <a:endParaRPr lang="en-US" sz="4000" dirty="0">
              <a:solidFill>
                <a:srgbClr val="FFFFFF"/>
              </a:solidFill>
            </a:endParaRPr>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998699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dirty="0">
              <a:solidFill>
                <a:schemeClr val="bg1"/>
              </a:solidFill>
              <a:ea typeface="Century Gothic"/>
            </a:endParaRPr>
          </a:p>
        </p:txBody>
      </p:sp>
      <p:sp>
        <p:nvSpPr>
          <p:cNvPr id="5" name="Content Placeholder 4"/>
          <p:cNvSpPr>
            <a:spLocks noGrp="1"/>
          </p:cNvSpPr>
          <p:nvPr>
            <p:ph sz="quarter" idx="13"/>
          </p:nvPr>
        </p:nvSpPr>
        <p:spPr/>
        <p:txBody>
          <a:bodyPr>
            <a:normAutofit/>
          </a:bodyPr>
          <a:lstStyle/>
          <a:p>
            <a:pPr marL="0" indent="0" algn="ctr">
              <a:lnSpc>
                <a:spcPct val="70000"/>
              </a:lnSpc>
              <a:buNone/>
            </a:pPr>
            <a:r>
              <a:rPr lang="en-US" altLang="ko-KR" sz="4000" dirty="0">
                <a:solidFill>
                  <a:srgbClr val="FFFFFF"/>
                </a:solidFill>
                <a:ea typeface="Century Gothic"/>
              </a:rPr>
              <a:t>For You are holy,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For </a:t>
            </a:r>
            <a:r>
              <a:rPr lang="en-US" altLang="ko-KR" sz="4000" dirty="0">
                <a:solidFill>
                  <a:srgbClr val="FFFFFF"/>
                </a:solidFill>
                <a:ea typeface="Century Gothic"/>
              </a:rPr>
              <a:t>You are holy, </a:t>
            </a:r>
          </a:p>
          <a:p>
            <a:pPr marL="0" indent="0" algn="ctr">
              <a:lnSpc>
                <a:spcPct val="70000"/>
              </a:lnSpc>
              <a:buNone/>
            </a:pPr>
            <a:r>
              <a:rPr lang="en-US" altLang="ko-KR" sz="4000" dirty="0">
                <a:solidFill>
                  <a:srgbClr val="FFFFFF"/>
                </a:solidFill>
                <a:ea typeface="Century Gothic"/>
              </a:rPr>
              <a:t>For You are holy, Lord</a:t>
            </a:r>
          </a:p>
          <a:p>
            <a:pPr marL="0" indent="0" algn="ctr">
              <a:lnSpc>
                <a:spcPct val="70000"/>
              </a:lnSpc>
              <a:buNone/>
            </a:pPr>
            <a:endParaRPr lang="ko-KR" altLang="en-US" sz="4000" dirty="0">
              <a:solidFill>
                <a:srgbClr val="FFFFFF"/>
              </a:solidFill>
              <a:ea typeface="Century Gothic"/>
            </a:endParaRPr>
          </a:p>
          <a:p>
            <a:pPr marL="0" indent="0" algn="ctr">
              <a:lnSpc>
                <a:spcPct val="70000"/>
              </a:lnSpc>
              <a:buNone/>
            </a:pPr>
            <a:endParaRPr lang="en-US" sz="4000" dirty="0">
              <a:solidFill>
                <a:srgbClr val="FFFFFF"/>
              </a:solidFill>
            </a:endParaRPr>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998699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ko-KR" dirty="0">
              <a:solidFill>
                <a:schemeClr val="bg1"/>
              </a:solidFill>
              <a:ea typeface="Century Gothic"/>
            </a:endParaRPr>
          </a:p>
        </p:txBody>
      </p:sp>
      <p:sp>
        <p:nvSpPr>
          <p:cNvPr id="5" name="Content Placeholder 4"/>
          <p:cNvSpPr>
            <a:spLocks noGrp="1"/>
          </p:cNvSpPr>
          <p:nvPr>
            <p:ph sz="quarter" idx="13"/>
          </p:nvPr>
        </p:nvSpPr>
        <p:spPr/>
        <p:txBody>
          <a:bodyPr>
            <a:normAutofit/>
          </a:bodyPr>
          <a:lstStyle/>
          <a:p>
            <a:pPr marL="0" indent="0" algn="ctr">
              <a:lnSpc>
                <a:spcPct val="70000"/>
              </a:lnSpc>
              <a:buNone/>
            </a:pPr>
            <a:r>
              <a:rPr lang="en-US" altLang="ko-KR" sz="4000" dirty="0">
                <a:solidFill>
                  <a:srgbClr val="FFFFFF"/>
                </a:solidFill>
                <a:ea typeface="Century Gothic"/>
              </a:rPr>
              <a:t>Hear our prayer,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O </a:t>
            </a:r>
            <a:r>
              <a:rPr lang="en-US" altLang="ko-KR" sz="4000" dirty="0">
                <a:solidFill>
                  <a:srgbClr val="FFFFFF"/>
                </a:solidFill>
                <a:ea typeface="Century Gothic"/>
              </a:rPr>
              <a:t>Lord, God Almighty</a:t>
            </a:r>
          </a:p>
          <a:p>
            <a:pPr marL="0" indent="0" algn="ctr">
              <a:lnSpc>
                <a:spcPct val="70000"/>
              </a:lnSpc>
              <a:buNone/>
            </a:pPr>
            <a:r>
              <a:rPr lang="en-US" altLang="ko-KR" sz="4000" dirty="0">
                <a:solidFill>
                  <a:srgbClr val="FFFFFF"/>
                </a:solidFill>
                <a:ea typeface="Century Gothic"/>
              </a:rPr>
              <a:t>Come bless our land</a:t>
            </a:r>
          </a:p>
          <a:p>
            <a:pPr marL="0" indent="0" algn="ctr">
              <a:lnSpc>
                <a:spcPct val="70000"/>
              </a:lnSpc>
              <a:buNone/>
            </a:pPr>
            <a:r>
              <a:rPr lang="en-US" altLang="ko-KR" sz="4000" dirty="0">
                <a:solidFill>
                  <a:srgbClr val="FFFFFF"/>
                </a:solidFill>
                <a:ea typeface="Century Gothic"/>
              </a:rPr>
              <a:t>as we seek You, worship You</a:t>
            </a:r>
          </a:p>
          <a:p>
            <a:pPr marL="0" indent="0" algn="ctr">
              <a:lnSpc>
                <a:spcPct val="70000"/>
              </a:lnSpc>
              <a:buNone/>
            </a:pPr>
            <a:endParaRPr lang="en-US" sz="4000" dirty="0">
              <a:solidFill>
                <a:srgbClr val="FFFFFF"/>
              </a:solidFill>
            </a:endParaRPr>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39041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ko-KR" dirty="0">
              <a:solidFill>
                <a:schemeClr val="bg1"/>
              </a:solidFill>
              <a:ea typeface="Century Gothic"/>
            </a:endParaRPr>
          </a:p>
        </p:txBody>
      </p:sp>
      <p:sp>
        <p:nvSpPr>
          <p:cNvPr id="5" name="Content Placeholder 4"/>
          <p:cNvSpPr>
            <a:spLocks noGrp="1"/>
          </p:cNvSpPr>
          <p:nvPr>
            <p:ph sz="quarter" idx="13"/>
          </p:nvPr>
        </p:nvSpPr>
        <p:spPr/>
        <p:txBody>
          <a:bodyPr>
            <a:normAutofit/>
          </a:bodyPr>
          <a:lstStyle/>
          <a:p>
            <a:pPr marL="0" indent="0" algn="ctr">
              <a:lnSpc>
                <a:spcPct val="70000"/>
              </a:lnSpc>
              <a:buNone/>
            </a:pPr>
            <a:r>
              <a:rPr lang="en-US" altLang="ko-KR" sz="4000" dirty="0">
                <a:solidFill>
                  <a:srgbClr val="FFFFFF"/>
                </a:solidFill>
                <a:ea typeface="Century Gothic"/>
              </a:rPr>
              <a:t>Hear our prayer,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O </a:t>
            </a:r>
            <a:r>
              <a:rPr lang="en-US" altLang="ko-KR" sz="4000" dirty="0">
                <a:solidFill>
                  <a:srgbClr val="FFFFFF"/>
                </a:solidFill>
                <a:ea typeface="Century Gothic"/>
              </a:rPr>
              <a:t>Lord, God Almighty</a:t>
            </a:r>
          </a:p>
          <a:p>
            <a:pPr marL="0" indent="0" algn="ctr">
              <a:lnSpc>
                <a:spcPct val="70000"/>
              </a:lnSpc>
              <a:buNone/>
            </a:pPr>
            <a:r>
              <a:rPr lang="en-US" altLang="ko-KR" sz="4000" dirty="0">
                <a:solidFill>
                  <a:srgbClr val="FFFFFF"/>
                </a:solidFill>
                <a:ea typeface="Century Gothic"/>
              </a:rPr>
              <a:t>Come bless our land</a:t>
            </a:r>
          </a:p>
          <a:p>
            <a:pPr marL="0" indent="0" algn="ctr">
              <a:lnSpc>
                <a:spcPct val="70000"/>
              </a:lnSpc>
              <a:buNone/>
            </a:pPr>
            <a:r>
              <a:rPr lang="en-US" altLang="ko-KR" sz="4000" dirty="0">
                <a:solidFill>
                  <a:srgbClr val="FFFFFF"/>
                </a:solidFill>
                <a:ea typeface="Century Gothic"/>
              </a:rPr>
              <a:t>as we seek You, worship You</a:t>
            </a:r>
          </a:p>
          <a:p>
            <a:pPr marL="0" indent="0" algn="ctr">
              <a:lnSpc>
                <a:spcPct val="70000"/>
              </a:lnSpc>
              <a:buNone/>
            </a:pPr>
            <a:endParaRPr lang="en-US" sz="4000" dirty="0">
              <a:solidFill>
                <a:srgbClr val="FFFFFF"/>
              </a:solidFill>
            </a:endParaRPr>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39041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457200" y="1600200"/>
            <a:ext cx="8229600" cy="4525963"/>
          </a:xfrm>
          <a:prstGeom prst="rect">
            <a:avLst/>
          </a:prstGeom>
        </p:spPr>
        <p:txBody>
          <a:bodyPr>
            <a:normAutofit/>
          </a:bodyPr>
          <a:lstStyle/>
          <a:p>
            <a:pPr marL="0" indent="0" algn="ctr">
              <a:buNone/>
            </a:pPr>
            <a:r>
              <a:rPr lang="en-US" sz="4000" dirty="0" smtClean="0"/>
              <a:t>Oh </a:t>
            </a:r>
            <a:r>
              <a:rPr lang="en-US" sz="4000" dirty="0"/>
              <a:t>happy day, happy day</a:t>
            </a:r>
            <a:br>
              <a:rPr lang="en-US" sz="4000" dirty="0"/>
            </a:br>
            <a:r>
              <a:rPr lang="en-US" sz="4000" dirty="0"/>
              <a:t>You washed my sin away</a:t>
            </a:r>
            <a:br>
              <a:rPr lang="en-US" sz="4000" dirty="0"/>
            </a:br>
            <a:endParaRPr lang="en-US" sz="4000" dirty="0"/>
          </a:p>
          <a:p>
            <a:pPr marL="0" indent="0" algn="ctr">
              <a:buNone/>
            </a:pPr>
            <a:endParaRPr lang="en-US" sz="4000" dirty="0"/>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3493702214"/>
      </p:ext>
    </p:extLst>
  </p:cSld>
  <p:clrMapOvr>
    <a:masterClrMapping/>
  </p:clrMapOvr>
  <p:timing>
    <p:tnLst>
      <p:par>
        <p:cTn xmlns:p14="http://schemas.microsoft.com/office/powerpoint/2010/mai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ko-KR" dirty="0">
              <a:solidFill>
                <a:schemeClr val="bg1"/>
              </a:solidFill>
              <a:ea typeface="Century Gothic"/>
            </a:endParaRPr>
          </a:p>
        </p:txBody>
      </p:sp>
      <p:sp>
        <p:nvSpPr>
          <p:cNvPr id="5" name="Content Placeholder 4"/>
          <p:cNvSpPr>
            <a:spLocks noGrp="1"/>
          </p:cNvSpPr>
          <p:nvPr>
            <p:ph sz="quarter" idx="13"/>
          </p:nvPr>
        </p:nvSpPr>
        <p:spPr/>
        <p:txBody>
          <a:bodyPr>
            <a:normAutofit/>
          </a:bodyPr>
          <a:lstStyle/>
          <a:p>
            <a:pPr marL="0" indent="0" algn="ctr">
              <a:lnSpc>
                <a:spcPct val="70000"/>
              </a:lnSpc>
              <a:buNone/>
            </a:pPr>
            <a:r>
              <a:rPr lang="en-US" altLang="ko-KR" sz="4000" dirty="0">
                <a:solidFill>
                  <a:srgbClr val="FFFFFF"/>
                </a:solidFill>
                <a:ea typeface="Century Gothic"/>
              </a:rPr>
              <a:t>Hear our prayer,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O </a:t>
            </a:r>
            <a:r>
              <a:rPr lang="en-US" altLang="ko-KR" sz="4000" dirty="0">
                <a:solidFill>
                  <a:srgbClr val="FFFFFF"/>
                </a:solidFill>
                <a:ea typeface="Century Gothic"/>
              </a:rPr>
              <a:t>Lord, God Almighty</a:t>
            </a:r>
          </a:p>
          <a:p>
            <a:pPr marL="0" indent="0" algn="ctr">
              <a:lnSpc>
                <a:spcPct val="70000"/>
              </a:lnSpc>
              <a:buNone/>
            </a:pPr>
            <a:r>
              <a:rPr lang="en-US" altLang="ko-KR" sz="4000" dirty="0">
                <a:solidFill>
                  <a:srgbClr val="FFFFFF"/>
                </a:solidFill>
                <a:ea typeface="Century Gothic"/>
              </a:rPr>
              <a:t>Come bless our land</a:t>
            </a:r>
          </a:p>
          <a:p>
            <a:pPr marL="0" indent="0" algn="ctr">
              <a:lnSpc>
                <a:spcPct val="70000"/>
              </a:lnSpc>
              <a:buNone/>
            </a:pPr>
            <a:r>
              <a:rPr lang="en-US" altLang="ko-KR" sz="4000" dirty="0">
                <a:solidFill>
                  <a:srgbClr val="FFFFFF"/>
                </a:solidFill>
                <a:ea typeface="Century Gothic"/>
              </a:rPr>
              <a:t>as we seek You, worship You</a:t>
            </a:r>
          </a:p>
          <a:p>
            <a:pPr marL="0" indent="0" algn="ctr">
              <a:lnSpc>
                <a:spcPct val="70000"/>
              </a:lnSpc>
              <a:buNone/>
            </a:pPr>
            <a:endParaRPr lang="en-US" sz="4000" dirty="0">
              <a:solidFill>
                <a:srgbClr val="FFFFFF"/>
              </a:solidFill>
            </a:endParaRPr>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39041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ko-KR" dirty="0">
              <a:solidFill>
                <a:schemeClr val="bg1"/>
              </a:solidFill>
              <a:ea typeface="Century Gothic"/>
            </a:endParaRPr>
          </a:p>
        </p:txBody>
      </p:sp>
      <p:sp>
        <p:nvSpPr>
          <p:cNvPr id="5" name="Content Placeholder 4"/>
          <p:cNvSpPr>
            <a:spLocks noGrp="1"/>
          </p:cNvSpPr>
          <p:nvPr>
            <p:ph sz="quarter" idx="13"/>
          </p:nvPr>
        </p:nvSpPr>
        <p:spPr/>
        <p:txBody>
          <a:bodyPr>
            <a:normAutofit/>
          </a:bodyPr>
          <a:lstStyle/>
          <a:p>
            <a:pPr marL="0" indent="0" algn="ctr">
              <a:lnSpc>
                <a:spcPct val="70000"/>
              </a:lnSpc>
              <a:buNone/>
            </a:pPr>
            <a:r>
              <a:rPr lang="en-US" altLang="ko-KR" sz="4000" dirty="0">
                <a:solidFill>
                  <a:srgbClr val="FFFFFF"/>
                </a:solidFill>
                <a:ea typeface="Century Gothic"/>
              </a:rPr>
              <a:t>Hear our prayer,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O </a:t>
            </a:r>
            <a:r>
              <a:rPr lang="en-US" altLang="ko-KR" sz="4000" dirty="0">
                <a:solidFill>
                  <a:srgbClr val="FFFFFF"/>
                </a:solidFill>
                <a:ea typeface="Century Gothic"/>
              </a:rPr>
              <a:t>Lord, God Almighty</a:t>
            </a:r>
          </a:p>
          <a:p>
            <a:pPr marL="0" indent="0" algn="ctr">
              <a:lnSpc>
                <a:spcPct val="70000"/>
              </a:lnSpc>
              <a:buNone/>
            </a:pPr>
            <a:r>
              <a:rPr lang="en-US" altLang="ko-KR" sz="4000" dirty="0">
                <a:solidFill>
                  <a:srgbClr val="FFFFFF"/>
                </a:solidFill>
                <a:ea typeface="Century Gothic"/>
              </a:rPr>
              <a:t>Come bless our land</a:t>
            </a:r>
          </a:p>
          <a:p>
            <a:pPr marL="0" indent="0" algn="ctr">
              <a:lnSpc>
                <a:spcPct val="70000"/>
              </a:lnSpc>
              <a:buNone/>
            </a:pPr>
            <a:r>
              <a:rPr lang="en-US" altLang="ko-KR" sz="4000" dirty="0">
                <a:solidFill>
                  <a:srgbClr val="FFFFFF"/>
                </a:solidFill>
                <a:ea typeface="Century Gothic"/>
              </a:rPr>
              <a:t>as we seek You, worship You</a:t>
            </a:r>
          </a:p>
          <a:p>
            <a:pPr marL="0" indent="0" algn="ctr">
              <a:lnSpc>
                <a:spcPct val="70000"/>
              </a:lnSpc>
              <a:buNone/>
            </a:pPr>
            <a:endParaRPr lang="en-US" sz="4000" dirty="0">
              <a:solidFill>
                <a:srgbClr val="FFFFFF"/>
              </a:solidFill>
            </a:endParaRPr>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39041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143124129"/>
      </p:ext>
    </p:extLst>
  </p:cSld>
  <p:clrMapOvr>
    <a:masterClrMapping/>
  </p:clrMapOvr>
  <p:timing>
    <p:tnLst>
      <p:par>
        <p:cTn xmlns:p14="http://schemas.microsoft.com/office/powerpoint/2010/mai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ko-KR" sz="7200" b="1" dirty="0">
              <a:solidFill>
                <a:schemeClr val="bg1"/>
              </a:solidFill>
              <a:latin typeface="Century Gothic"/>
              <a:ea typeface="Century Gothic"/>
            </a:endParaRPr>
          </a:p>
        </p:txBody>
      </p:sp>
      <p:sp>
        <p:nvSpPr>
          <p:cNvPr id="6" name="Title 5"/>
          <p:cNvSpPr>
            <a:spLocks noGrp="1"/>
          </p:cNvSpPr>
          <p:nvPr>
            <p:ph type="ctrTitle"/>
          </p:nvPr>
        </p:nvSpPr>
        <p:spPr/>
        <p:txBody>
          <a:bodyPr/>
          <a:lstStyle/>
          <a:p>
            <a:r>
              <a:rPr lang="en-US" altLang="ko-KR" sz="8000" b="1" dirty="0">
                <a:solidFill>
                  <a:schemeClr val="tx2"/>
                </a:solidFill>
                <a:latin typeface="GeosansLight"/>
                <a:ea typeface="Century Gothic"/>
                <a:cs typeface="GeosansLight"/>
              </a:rPr>
              <a:t>Your name </a:t>
            </a:r>
            <a:endParaRPr lang="en-US" sz="8000" dirty="0">
              <a:solidFill>
                <a:schemeClr val="bg1"/>
              </a:solidFill>
              <a:latin typeface="GeosansLight"/>
              <a:cs typeface="GeosansLight"/>
            </a:endParaRPr>
          </a:p>
        </p:txBody>
      </p:sp>
    </p:spTree>
    <p:extLst>
      <p:ext uri="{BB962C8B-B14F-4D97-AF65-F5344CB8AC3E}">
        <p14:creationId xmlns:p14="http://schemas.microsoft.com/office/powerpoint/2010/main" val="2937783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ko-KR" dirty="0">
              <a:solidFill>
                <a:schemeClr val="bg1"/>
              </a:solidFill>
              <a:ea typeface="Century Gothic"/>
            </a:endParaRPr>
          </a:p>
        </p:txBody>
      </p:sp>
      <p:sp>
        <p:nvSpPr>
          <p:cNvPr id="5" name="Content Placeholder 4"/>
          <p:cNvSpPr>
            <a:spLocks noGrp="1"/>
          </p:cNvSpPr>
          <p:nvPr>
            <p:ph sz="quarter" idx="13"/>
          </p:nvPr>
        </p:nvSpPr>
        <p:spPr/>
        <p:txBody>
          <a:bodyPr>
            <a:normAutofit/>
          </a:bodyPr>
          <a:lstStyle/>
          <a:p>
            <a:pPr marL="0" indent="0" algn="ctr">
              <a:lnSpc>
                <a:spcPct val="70000"/>
              </a:lnSpc>
              <a:buNone/>
            </a:pPr>
            <a:r>
              <a:rPr lang="en-US" altLang="ko-KR" sz="4000" dirty="0">
                <a:ea typeface="Century Gothic"/>
              </a:rPr>
              <a:t>As morning dawns </a:t>
            </a:r>
            <a:endParaRPr lang="en-US" altLang="ko-KR" sz="4000" dirty="0" smtClean="0">
              <a:ea typeface="Century Gothic"/>
            </a:endParaRPr>
          </a:p>
          <a:p>
            <a:pPr marL="0" indent="0" algn="ctr">
              <a:lnSpc>
                <a:spcPct val="70000"/>
              </a:lnSpc>
              <a:buNone/>
            </a:pPr>
            <a:r>
              <a:rPr lang="en-US" altLang="ko-KR" sz="4000" dirty="0" smtClean="0">
                <a:ea typeface="Century Gothic"/>
              </a:rPr>
              <a:t>and </a:t>
            </a:r>
            <a:r>
              <a:rPr lang="en-US" altLang="ko-KR" sz="4000" dirty="0">
                <a:ea typeface="Century Gothic"/>
              </a:rPr>
              <a:t>evening fades</a:t>
            </a:r>
          </a:p>
          <a:p>
            <a:pPr marL="0" indent="0" algn="ctr">
              <a:lnSpc>
                <a:spcPct val="70000"/>
              </a:lnSpc>
              <a:buNone/>
            </a:pPr>
            <a:r>
              <a:rPr lang="en-US" altLang="ko-KR" sz="4000" dirty="0">
                <a:ea typeface="Century Gothic"/>
              </a:rPr>
              <a:t>You inspire songs of praise</a:t>
            </a:r>
          </a:p>
          <a:p>
            <a:pPr marL="0" indent="0" algn="ctr">
              <a:lnSpc>
                <a:spcPct val="70000"/>
              </a:lnSpc>
              <a:buNone/>
            </a:pPr>
            <a:endParaRPr lang="en-US" sz="4000" dirty="0"/>
          </a:p>
        </p:txBody>
      </p:sp>
      <p:pic>
        <p:nvPicPr>
          <p:cNvPr id="7" name="Picture 6"/>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834683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ko-KR" dirty="0">
              <a:solidFill>
                <a:schemeClr val="bg1"/>
              </a:solidFill>
              <a:ea typeface="Century Gothic"/>
            </a:endParaRPr>
          </a:p>
        </p:txBody>
      </p:sp>
      <p:sp>
        <p:nvSpPr>
          <p:cNvPr id="5" name="Content Placeholder 4"/>
          <p:cNvSpPr>
            <a:spLocks noGrp="1"/>
          </p:cNvSpPr>
          <p:nvPr>
            <p:ph sz="quarter" idx="13"/>
          </p:nvPr>
        </p:nvSpPr>
        <p:spPr/>
        <p:txBody>
          <a:bodyPr>
            <a:normAutofit/>
          </a:bodyPr>
          <a:lstStyle/>
          <a:p>
            <a:pPr marL="0" indent="0" algn="ctr">
              <a:lnSpc>
                <a:spcPct val="70000"/>
              </a:lnSpc>
              <a:buNone/>
            </a:pPr>
            <a:r>
              <a:rPr lang="en-US" altLang="ko-KR" sz="4000" dirty="0">
                <a:solidFill>
                  <a:srgbClr val="FFFFFF"/>
                </a:solidFill>
                <a:ea typeface="Century Gothic"/>
              </a:rPr>
              <a:t>That rise from earth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to </a:t>
            </a:r>
            <a:r>
              <a:rPr lang="en-US" altLang="ko-KR" sz="4000" dirty="0">
                <a:solidFill>
                  <a:srgbClr val="FFFFFF"/>
                </a:solidFill>
                <a:ea typeface="Century Gothic"/>
              </a:rPr>
              <a:t>touch your heart</a:t>
            </a:r>
          </a:p>
          <a:p>
            <a:pPr marL="0" indent="0" algn="ctr">
              <a:lnSpc>
                <a:spcPct val="70000"/>
              </a:lnSpc>
              <a:buNone/>
            </a:pPr>
            <a:r>
              <a:rPr lang="en-US" altLang="ko-KR" sz="4000" dirty="0">
                <a:solidFill>
                  <a:srgbClr val="FFFFFF"/>
                </a:solidFill>
                <a:ea typeface="Century Gothic"/>
              </a:rPr>
              <a:t>And glorify your name</a:t>
            </a:r>
          </a:p>
          <a:p>
            <a:pPr marL="0" indent="0" algn="ctr">
              <a:lnSpc>
                <a:spcPct val="70000"/>
              </a:lnSpc>
              <a:buNone/>
            </a:pPr>
            <a:endParaRPr lang="en-US" sz="4000" dirty="0">
              <a:solidFill>
                <a:srgbClr val="FFFFFF"/>
              </a:solidFill>
            </a:endParaRPr>
          </a:p>
        </p:txBody>
      </p:sp>
      <p:pic>
        <p:nvPicPr>
          <p:cNvPr id="7" name="Picture 6"/>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1806629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ko-KR" dirty="0">
              <a:solidFill>
                <a:schemeClr val="bg1"/>
              </a:solidFill>
              <a:ea typeface="Century Gothic"/>
            </a:endParaRPr>
          </a:p>
        </p:txBody>
      </p:sp>
      <p:sp>
        <p:nvSpPr>
          <p:cNvPr id="5" name="Content Placeholder 4"/>
          <p:cNvSpPr>
            <a:spLocks noGrp="1"/>
          </p:cNvSpPr>
          <p:nvPr>
            <p:ph sz="quarter" idx="13"/>
          </p:nvPr>
        </p:nvSpPr>
        <p:spPr/>
        <p:txBody>
          <a:bodyPr>
            <a:normAutofit/>
          </a:bodyPr>
          <a:lstStyle/>
          <a:p>
            <a:pPr marL="0" indent="0" algn="ctr">
              <a:lnSpc>
                <a:spcPct val="70000"/>
              </a:lnSpc>
              <a:buNone/>
            </a:pPr>
            <a:r>
              <a:rPr lang="en-US" altLang="ko-KR" sz="4000" dirty="0">
                <a:solidFill>
                  <a:srgbClr val="FFFFFF"/>
                </a:solidFill>
                <a:ea typeface="Century Gothic"/>
              </a:rPr>
              <a:t>Your name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Is </a:t>
            </a:r>
            <a:r>
              <a:rPr lang="en-US" altLang="ko-KR" sz="4000" dirty="0">
                <a:solidFill>
                  <a:srgbClr val="FFFFFF"/>
                </a:solidFill>
                <a:ea typeface="Century Gothic"/>
              </a:rPr>
              <a:t>a strong and mighty tower</a:t>
            </a:r>
          </a:p>
          <a:p>
            <a:pPr marL="0" indent="0" algn="ctr">
              <a:lnSpc>
                <a:spcPct val="70000"/>
              </a:lnSpc>
              <a:buNone/>
            </a:pPr>
            <a:r>
              <a:rPr lang="en-US" altLang="ko-KR" sz="4000" dirty="0">
                <a:solidFill>
                  <a:srgbClr val="FFFFFF"/>
                </a:solidFill>
                <a:ea typeface="Century Gothic"/>
              </a:rPr>
              <a:t>Your name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Is </a:t>
            </a:r>
            <a:r>
              <a:rPr lang="en-US" altLang="ko-KR" sz="4000" dirty="0">
                <a:solidFill>
                  <a:srgbClr val="FFFFFF"/>
                </a:solidFill>
                <a:ea typeface="Century Gothic"/>
              </a:rPr>
              <a:t>a shelter like no other</a:t>
            </a:r>
          </a:p>
          <a:p>
            <a:pPr marL="0" indent="0" algn="ctr">
              <a:lnSpc>
                <a:spcPct val="70000"/>
              </a:lnSpc>
              <a:buNone/>
            </a:pPr>
            <a:endParaRPr lang="en-US" sz="4000" dirty="0">
              <a:solidFill>
                <a:srgbClr val="FFFFFF"/>
              </a:solidFill>
            </a:endParaRPr>
          </a:p>
        </p:txBody>
      </p:sp>
      <p:pic>
        <p:nvPicPr>
          <p:cNvPr id="7" name="Picture 6"/>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569264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ko-KR" dirty="0">
              <a:solidFill>
                <a:schemeClr val="bg1"/>
              </a:solidFill>
              <a:ea typeface="Century Gothic"/>
            </a:endParaRPr>
          </a:p>
        </p:txBody>
      </p:sp>
      <p:sp>
        <p:nvSpPr>
          <p:cNvPr id="5" name="Content Placeholder 4"/>
          <p:cNvSpPr>
            <a:spLocks noGrp="1"/>
          </p:cNvSpPr>
          <p:nvPr>
            <p:ph sz="quarter" idx="13"/>
          </p:nvPr>
        </p:nvSpPr>
        <p:spPr/>
        <p:txBody>
          <a:bodyPr>
            <a:normAutofit/>
          </a:bodyPr>
          <a:lstStyle/>
          <a:p>
            <a:pPr marL="0" indent="0" algn="ctr">
              <a:lnSpc>
                <a:spcPct val="70000"/>
              </a:lnSpc>
              <a:buNone/>
            </a:pPr>
            <a:r>
              <a:rPr lang="en-US" altLang="ko-KR" sz="4000" dirty="0">
                <a:solidFill>
                  <a:srgbClr val="FFFFFF"/>
                </a:solidFill>
                <a:ea typeface="Century Gothic"/>
              </a:rPr>
              <a:t>Your name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Let </a:t>
            </a:r>
            <a:r>
              <a:rPr lang="en-US" altLang="ko-KR" sz="4000" dirty="0">
                <a:solidFill>
                  <a:srgbClr val="FFFFFF"/>
                </a:solidFill>
                <a:ea typeface="Century Gothic"/>
              </a:rPr>
              <a:t>the nations sing It louder</a:t>
            </a:r>
          </a:p>
          <a:p>
            <a:pPr marL="0" indent="0" algn="ctr">
              <a:lnSpc>
                <a:spcPct val="70000"/>
              </a:lnSpc>
              <a:buNone/>
            </a:pPr>
            <a:r>
              <a:rPr lang="en-US" altLang="ko-KR" sz="4000" dirty="0">
                <a:solidFill>
                  <a:srgbClr val="FFFFFF"/>
                </a:solidFill>
                <a:ea typeface="Century Gothic"/>
              </a:rPr>
              <a:t>Cause nothing has the power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to </a:t>
            </a:r>
            <a:r>
              <a:rPr lang="en-US" altLang="ko-KR" sz="4000" dirty="0">
                <a:solidFill>
                  <a:srgbClr val="FFFFFF"/>
                </a:solidFill>
                <a:ea typeface="Century Gothic"/>
              </a:rPr>
              <a:t>save</a:t>
            </a:r>
          </a:p>
          <a:p>
            <a:pPr marL="0" indent="0" algn="ctr">
              <a:lnSpc>
                <a:spcPct val="70000"/>
              </a:lnSpc>
              <a:buNone/>
            </a:pPr>
            <a:r>
              <a:rPr lang="en-US" altLang="ko-KR" sz="4000" dirty="0">
                <a:solidFill>
                  <a:srgbClr val="FFFFFF"/>
                </a:solidFill>
                <a:ea typeface="Century Gothic"/>
              </a:rPr>
              <a:t>But your name</a:t>
            </a:r>
          </a:p>
          <a:p>
            <a:pPr marL="0" indent="0" algn="ctr">
              <a:lnSpc>
                <a:spcPct val="70000"/>
              </a:lnSpc>
              <a:buNone/>
            </a:pPr>
            <a:endParaRPr lang="en-US" sz="4000" dirty="0">
              <a:solidFill>
                <a:srgbClr val="FFFFFF"/>
              </a:solidFill>
            </a:endParaRPr>
          </a:p>
        </p:txBody>
      </p:sp>
      <p:pic>
        <p:nvPicPr>
          <p:cNvPr id="7" name="Picture 6"/>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138217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4168211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ko-KR" dirty="0">
              <a:solidFill>
                <a:schemeClr val="bg1"/>
              </a:solidFill>
              <a:ea typeface="Century Gothic"/>
            </a:endParaRPr>
          </a:p>
        </p:txBody>
      </p:sp>
      <p:sp>
        <p:nvSpPr>
          <p:cNvPr id="5" name="Content Placeholder 4"/>
          <p:cNvSpPr>
            <a:spLocks noGrp="1"/>
          </p:cNvSpPr>
          <p:nvPr>
            <p:ph sz="quarter" idx="13"/>
          </p:nvPr>
        </p:nvSpPr>
        <p:spPr/>
        <p:txBody>
          <a:bodyPr>
            <a:normAutofit/>
          </a:bodyPr>
          <a:lstStyle/>
          <a:p>
            <a:pPr marL="0" indent="0" algn="ctr">
              <a:lnSpc>
                <a:spcPct val="70000"/>
              </a:lnSpc>
              <a:buNone/>
            </a:pPr>
            <a:r>
              <a:rPr lang="en-US" altLang="ko-KR" sz="4000" dirty="0">
                <a:solidFill>
                  <a:srgbClr val="FFFFFF"/>
                </a:solidFill>
                <a:ea typeface="Century Gothic"/>
              </a:rPr>
              <a:t>Jesus in Your name we pray</a:t>
            </a:r>
          </a:p>
          <a:p>
            <a:pPr marL="0" indent="0" algn="ctr">
              <a:lnSpc>
                <a:spcPct val="70000"/>
              </a:lnSpc>
              <a:buNone/>
            </a:pPr>
            <a:r>
              <a:rPr lang="en-US" altLang="ko-KR" sz="4000" dirty="0">
                <a:solidFill>
                  <a:srgbClr val="FFFFFF"/>
                </a:solidFill>
                <a:ea typeface="Century Gothic"/>
              </a:rPr>
              <a:t>Come and fill our hearts today</a:t>
            </a:r>
          </a:p>
          <a:p>
            <a:pPr marL="0" indent="0" algn="ctr">
              <a:lnSpc>
                <a:spcPct val="70000"/>
              </a:lnSpc>
              <a:buNone/>
            </a:pPr>
            <a:endParaRPr lang="en-US" sz="4000" dirty="0">
              <a:solidFill>
                <a:srgbClr val="FFFFFF"/>
              </a:solidFill>
            </a:endParaRPr>
          </a:p>
        </p:txBody>
      </p:sp>
      <p:pic>
        <p:nvPicPr>
          <p:cNvPr id="7" name="Picture 6"/>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058546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457200" y="1600200"/>
            <a:ext cx="8229600" cy="4525963"/>
          </a:xfrm>
          <a:prstGeom prst="rect">
            <a:avLst/>
          </a:prstGeom>
        </p:spPr>
        <p:txBody>
          <a:bodyPr>
            <a:normAutofit/>
          </a:bodyPr>
          <a:lstStyle/>
          <a:p>
            <a:pPr marL="0" indent="0" algn="ctr">
              <a:buNone/>
            </a:pPr>
            <a:r>
              <a:rPr lang="en-US" sz="4000" dirty="0"/>
              <a:t>Oh happy day, happy day</a:t>
            </a:r>
            <a:br>
              <a:rPr lang="en-US" sz="4000" dirty="0"/>
            </a:br>
            <a:r>
              <a:rPr lang="en-US" sz="4000" dirty="0"/>
              <a:t>I'll never be the same</a:t>
            </a:r>
            <a:br>
              <a:rPr lang="en-US" sz="4000" dirty="0"/>
            </a:br>
            <a:endParaRPr lang="en-US" sz="4000" dirty="0"/>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804879327"/>
      </p:ext>
    </p:extLst>
  </p:cSld>
  <p:clrMapOvr>
    <a:masterClrMapping/>
  </p:clrMapOvr>
  <p:timing>
    <p:tnLst>
      <p:par>
        <p:cTn xmlns:p14="http://schemas.microsoft.com/office/powerpoint/2010/mai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ko-KR" dirty="0">
              <a:solidFill>
                <a:schemeClr val="bg1"/>
              </a:solidFill>
              <a:ea typeface="Century Gothic"/>
            </a:endParaRPr>
          </a:p>
        </p:txBody>
      </p:sp>
      <p:sp>
        <p:nvSpPr>
          <p:cNvPr id="5" name="Content Placeholder 4"/>
          <p:cNvSpPr>
            <a:spLocks noGrp="1"/>
          </p:cNvSpPr>
          <p:nvPr>
            <p:ph sz="quarter" idx="13"/>
          </p:nvPr>
        </p:nvSpPr>
        <p:spPr>
          <a:xfrm>
            <a:off x="338805" y="1600200"/>
            <a:ext cx="8534400" cy="4114800"/>
          </a:xfrm>
        </p:spPr>
        <p:txBody>
          <a:bodyPr>
            <a:normAutofit/>
          </a:bodyPr>
          <a:lstStyle/>
          <a:p>
            <a:pPr marL="0" indent="0" algn="ctr">
              <a:lnSpc>
                <a:spcPct val="70000"/>
              </a:lnSpc>
              <a:buNone/>
            </a:pPr>
            <a:r>
              <a:rPr lang="en-US" altLang="ko-KR" sz="4000" spc="-150" dirty="0">
                <a:solidFill>
                  <a:srgbClr val="FFFFFF"/>
                </a:solidFill>
                <a:ea typeface="Century Gothic"/>
              </a:rPr>
              <a:t>Lord give us strength to live for You</a:t>
            </a:r>
          </a:p>
          <a:p>
            <a:pPr marL="0" indent="0" algn="ctr">
              <a:lnSpc>
                <a:spcPct val="70000"/>
              </a:lnSpc>
              <a:buNone/>
            </a:pPr>
            <a:r>
              <a:rPr lang="en-US" altLang="ko-KR" sz="4000" dirty="0">
                <a:solidFill>
                  <a:srgbClr val="FFFFFF"/>
                </a:solidFill>
                <a:ea typeface="Century Gothic"/>
              </a:rPr>
              <a:t>And glorify your name</a:t>
            </a:r>
          </a:p>
          <a:p>
            <a:pPr marL="0" indent="0" algn="ctr">
              <a:lnSpc>
                <a:spcPct val="70000"/>
              </a:lnSpc>
              <a:buNone/>
            </a:pPr>
            <a:endParaRPr lang="en-US" sz="4000" dirty="0">
              <a:solidFill>
                <a:srgbClr val="FFFFFF"/>
              </a:solidFill>
            </a:endParaRPr>
          </a:p>
        </p:txBody>
      </p:sp>
      <p:pic>
        <p:nvPicPr>
          <p:cNvPr id="7" name="Picture 6"/>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3336559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ko-KR" dirty="0">
              <a:solidFill>
                <a:schemeClr val="bg1"/>
              </a:solidFill>
              <a:ea typeface="Century Gothic"/>
            </a:endParaRPr>
          </a:p>
        </p:txBody>
      </p:sp>
      <p:sp>
        <p:nvSpPr>
          <p:cNvPr id="5" name="Content Placeholder 4"/>
          <p:cNvSpPr>
            <a:spLocks noGrp="1"/>
          </p:cNvSpPr>
          <p:nvPr>
            <p:ph sz="quarter" idx="13"/>
          </p:nvPr>
        </p:nvSpPr>
        <p:spPr/>
        <p:txBody>
          <a:bodyPr>
            <a:normAutofit/>
          </a:bodyPr>
          <a:lstStyle/>
          <a:p>
            <a:pPr marL="0" indent="0" algn="ctr">
              <a:lnSpc>
                <a:spcPct val="70000"/>
              </a:lnSpc>
              <a:buNone/>
            </a:pPr>
            <a:r>
              <a:rPr lang="en-US" altLang="ko-KR" sz="4000" dirty="0">
                <a:solidFill>
                  <a:srgbClr val="FFFFFF"/>
                </a:solidFill>
                <a:ea typeface="Century Gothic"/>
              </a:rPr>
              <a:t>Your name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Is </a:t>
            </a:r>
            <a:r>
              <a:rPr lang="en-US" altLang="ko-KR" sz="4000" dirty="0">
                <a:solidFill>
                  <a:srgbClr val="FFFFFF"/>
                </a:solidFill>
                <a:ea typeface="Century Gothic"/>
              </a:rPr>
              <a:t>a strong and mighty tower</a:t>
            </a:r>
          </a:p>
          <a:p>
            <a:pPr marL="0" indent="0" algn="ctr">
              <a:lnSpc>
                <a:spcPct val="70000"/>
              </a:lnSpc>
              <a:buNone/>
            </a:pPr>
            <a:r>
              <a:rPr lang="en-US" altLang="ko-KR" sz="4000" dirty="0">
                <a:solidFill>
                  <a:srgbClr val="FFFFFF"/>
                </a:solidFill>
                <a:ea typeface="Century Gothic"/>
              </a:rPr>
              <a:t>Your name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Is </a:t>
            </a:r>
            <a:r>
              <a:rPr lang="en-US" altLang="ko-KR" sz="4000" dirty="0">
                <a:solidFill>
                  <a:srgbClr val="FFFFFF"/>
                </a:solidFill>
                <a:ea typeface="Century Gothic"/>
              </a:rPr>
              <a:t>a shelter like no other</a:t>
            </a:r>
          </a:p>
          <a:p>
            <a:pPr marL="0" indent="0" algn="ctr">
              <a:lnSpc>
                <a:spcPct val="70000"/>
              </a:lnSpc>
              <a:buNone/>
            </a:pPr>
            <a:endParaRPr lang="en-US" sz="4000" dirty="0">
              <a:solidFill>
                <a:srgbClr val="FFFFFF"/>
              </a:solidFill>
            </a:endParaRPr>
          </a:p>
        </p:txBody>
      </p:sp>
      <p:pic>
        <p:nvPicPr>
          <p:cNvPr id="7" name="Picture 6"/>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1080226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ko-KR" dirty="0">
              <a:solidFill>
                <a:schemeClr val="bg1"/>
              </a:solidFill>
              <a:ea typeface="Century Gothic"/>
            </a:endParaRPr>
          </a:p>
        </p:txBody>
      </p:sp>
      <p:sp>
        <p:nvSpPr>
          <p:cNvPr id="5" name="Content Placeholder 4"/>
          <p:cNvSpPr>
            <a:spLocks noGrp="1"/>
          </p:cNvSpPr>
          <p:nvPr>
            <p:ph sz="quarter" idx="13"/>
          </p:nvPr>
        </p:nvSpPr>
        <p:spPr/>
        <p:txBody>
          <a:bodyPr>
            <a:normAutofit/>
          </a:bodyPr>
          <a:lstStyle/>
          <a:p>
            <a:pPr marL="0" indent="0" algn="ctr">
              <a:lnSpc>
                <a:spcPct val="70000"/>
              </a:lnSpc>
              <a:buNone/>
            </a:pPr>
            <a:r>
              <a:rPr lang="en-US" altLang="ko-KR" sz="4000" dirty="0">
                <a:solidFill>
                  <a:srgbClr val="FFFFFF"/>
                </a:solidFill>
                <a:ea typeface="Century Gothic"/>
              </a:rPr>
              <a:t>Your name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Let </a:t>
            </a:r>
            <a:r>
              <a:rPr lang="en-US" altLang="ko-KR" sz="4000" dirty="0">
                <a:solidFill>
                  <a:srgbClr val="FFFFFF"/>
                </a:solidFill>
                <a:ea typeface="Century Gothic"/>
              </a:rPr>
              <a:t>the nations sing It louder</a:t>
            </a:r>
          </a:p>
          <a:p>
            <a:pPr marL="0" indent="0" algn="ctr">
              <a:lnSpc>
                <a:spcPct val="70000"/>
              </a:lnSpc>
              <a:buNone/>
            </a:pPr>
            <a:r>
              <a:rPr lang="en-US" altLang="ko-KR" sz="4000" dirty="0">
                <a:solidFill>
                  <a:srgbClr val="FFFFFF"/>
                </a:solidFill>
                <a:ea typeface="Century Gothic"/>
              </a:rPr>
              <a:t>Cause nothing has the power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to </a:t>
            </a:r>
            <a:r>
              <a:rPr lang="en-US" altLang="ko-KR" sz="4000" dirty="0">
                <a:solidFill>
                  <a:srgbClr val="FFFFFF"/>
                </a:solidFill>
                <a:ea typeface="Century Gothic"/>
              </a:rPr>
              <a:t>save</a:t>
            </a:r>
          </a:p>
          <a:p>
            <a:pPr marL="0" indent="0" algn="ctr">
              <a:lnSpc>
                <a:spcPct val="70000"/>
              </a:lnSpc>
              <a:buNone/>
            </a:pPr>
            <a:r>
              <a:rPr lang="en-US" altLang="ko-KR" sz="4000" dirty="0">
                <a:solidFill>
                  <a:srgbClr val="FFFFFF"/>
                </a:solidFill>
                <a:ea typeface="Century Gothic"/>
              </a:rPr>
              <a:t>But your name</a:t>
            </a:r>
          </a:p>
          <a:p>
            <a:pPr marL="0" indent="0" algn="ctr">
              <a:lnSpc>
                <a:spcPct val="70000"/>
              </a:lnSpc>
              <a:buNone/>
            </a:pPr>
            <a:endParaRPr lang="en-US" sz="4000" dirty="0">
              <a:solidFill>
                <a:srgbClr val="FFFFFF"/>
              </a:solidFill>
            </a:endParaRPr>
          </a:p>
        </p:txBody>
      </p:sp>
      <p:pic>
        <p:nvPicPr>
          <p:cNvPr id="8" name="Picture 7"/>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943639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ko-KR" dirty="0">
              <a:solidFill>
                <a:schemeClr val="bg1"/>
              </a:solidFill>
              <a:ea typeface="Century Gothic"/>
            </a:endParaRPr>
          </a:p>
        </p:txBody>
      </p:sp>
      <p:sp>
        <p:nvSpPr>
          <p:cNvPr id="5" name="Content Placeholder 4"/>
          <p:cNvSpPr>
            <a:spLocks noGrp="1"/>
          </p:cNvSpPr>
          <p:nvPr>
            <p:ph sz="quarter" idx="13"/>
          </p:nvPr>
        </p:nvSpPr>
        <p:spPr/>
        <p:txBody>
          <a:bodyPr>
            <a:normAutofit/>
          </a:bodyPr>
          <a:lstStyle/>
          <a:p>
            <a:pPr marL="0" indent="0" algn="ctr">
              <a:lnSpc>
                <a:spcPct val="70000"/>
              </a:lnSpc>
              <a:buNone/>
            </a:pPr>
            <a:r>
              <a:rPr lang="en-US" altLang="ko-KR" sz="4000" dirty="0">
                <a:solidFill>
                  <a:srgbClr val="FFFFFF"/>
                </a:solidFill>
                <a:ea typeface="Century Gothic"/>
              </a:rPr>
              <a:t>Your name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Is </a:t>
            </a:r>
            <a:r>
              <a:rPr lang="en-US" altLang="ko-KR" sz="4000" dirty="0">
                <a:solidFill>
                  <a:srgbClr val="FFFFFF"/>
                </a:solidFill>
                <a:ea typeface="Century Gothic"/>
              </a:rPr>
              <a:t>a strong and mighty tower</a:t>
            </a:r>
          </a:p>
          <a:p>
            <a:pPr marL="0" indent="0" algn="ctr">
              <a:lnSpc>
                <a:spcPct val="70000"/>
              </a:lnSpc>
              <a:buNone/>
            </a:pPr>
            <a:r>
              <a:rPr lang="en-US" altLang="ko-KR" sz="4000" dirty="0">
                <a:solidFill>
                  <a:srgbClr val="FFFFFF"/>
                </a:solidFill>
                <a:ea typeface="Century Gothic"/>
              </a:rPr>
              <a:t>Your name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Is </a:t>
            </a:r>
            <a:r>
              <a:rPr lang="en-US" altLang="ko-KR" sz="4000" dirty="0">
                <a:solidFill>
                  <a:srgbClr val="FFFFFF"/>
                </a:solidFill>
                <a:ea typeface="Century Gothic"/>
              </a:rPr>
              <a:t>a shelter like no other</a:t>
            </a:r>
          </a:p>
          <a:p>
            <a:pPr marL="0" indent="0" algn="ctr">
              <a:lnSpc>
                <a:spcPct val="70000"/>
              </a:lnSpc>
              <a:buNone/>
            </a:pPr>
            <a:endParaRPr lang="en-US" sz="4000" dirty="0">
              <a:solidFill>
                <a:srgbClr val="FFFFFF"/>
              </a:solidFill>
            </a:endParaRPr>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412612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ko-KR" dirty="0">
              <a:solidFill>
                <a:schemeClr val="bg1"/>
              </a:solidFill>
              <a:ea typeface="Century Gothic"/>
            </a:endParaRPr>
          </a:p>
        </p:txBody>
      </p:sp>
      <p:sp>
        <p:nvSpPr>
          <p:cNvPr id="5" name="Content Placeholder 4"/>
          <p:cNvSpPr>
            <a:spLocks noGrp="1"/>
          </p:cNvSpPr>
          <p:nvPr>
            <p:ph sz="quarter" idx="13"/>
          </p:nvPr>
        </p:nvSpPr>
        <p:spPr/>
        <p:txBody>
          <a:bodyPr>
            <a:normAutofit/>
          </a:bodyPr>
          <a:lstStyle/>
          <a:p>
            <a:pPr marL="0" indent="0" algn="ctr">
              <a:lnSpc>
                <a:spcPct val="70000"/>
              </a:lnSpc>
              <a:buNone/>
            </a:pPr>
            <a:r>
              <a:rPr lang="en-US" altLang="ko-KR" sz="4000" dirty="0">
                <a:solidFill>
                  <a:srgbClr val="FFFFFF"/>
                </a:solidFill>
                <a:ea typeface="Century Gothic"/>
              </a:rPr>
              <a:t>Your name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Let </a:t>
            </a:r>
            <a:r>
              <a:rPr lang="en-US" altLang="ko-KR" sz="4000" dirty="0">
                <a:solidFill>
                  <a:srgbClr val="FFFFFF"/>
                </a:solidFill>
                <a:ea typeface="Century Gothic"/>
              </a:rPr>
              <a:t>the nations sing It louder</a:t>
            </a:r>
          </a:p>
          <a:p>
            <a:pPr marL="0" indent="0" algn="ctr">
              <a:lnSpc>
                <a:spcPct val="70000"/>
              </a:lnSpc>
              <a:buNone/>
            </a:pPr>
            <a:r>
              <a:rPr lang="en-US" altLang="ko-KR" sz="4000" dirty="0">
                <a:solidFill>
                  <a:srgbClr val="FFFFFF"/>
                </a:solidFill>
                <a:ea typeface="Century Gothic"/>
              </a:rPr>
              <a:t>Cause nothing has the power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to </a:t>
            </a:r>
            <a:r>
              <a:rPr lang="en-US" altLang="ko-KR" sz="4000" dirty="0">
                <a:solidFill>
                  <a:srgbClr val="FFFFFF"/>
                </a:solidFill>
                <a:ea typeface="Century Gothic"/>
              </a:rPr>
              <a:t>save</a:t>
            </a:r>
          </a:p>
          <a:p>
            <a:pPr marL="0" indent="0" algn="ctr">
              <a:lnSpc>
                <a:spcPct val="70000"/>
              </a:lnSpc>
              <a:buNone/>
            </a:pPr>
            <a:r>
              <a:rPr lang="en-US" altLang="ko-KR" sz="4000" dirty="0">
                <a:solidFill>
                  <a:srgbClr val="FFFFFF"/>
                </a:solidFill>
                <a:ea typeface="Century Gothic"/>
              </a:rPr>
              <a:t>But your name</a:t>
            </a:r>
          </a:p>
          <a:p>
            <a:pPr marL="0" indent="0" algn="ctr">
              <a:lnSpc>
                <a:spcPct val="70000"/>
              </a:lnSpc>
              <a:buNone/>
            </a:pPr>
            <a:endParaRPr lang="en-US" sz="4000" dirty="0">
              <a:solidFill>
                <a:srgbClr val="FFFFFF"/>
              </a:solidFill>
            </a:endParaRPr>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865333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267361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ko-KR" dirty="0">
              <a:solidFill>
                <a:schemeClr val="bg1"/>
              </a:solidFill>
              <a:ea typeface="Century Gothic"/>
            </a:endParaRPr>
          </a:p>
        </p:txBody>
      </p:sp>
      <p:sp>
        <p:nvSpPr>
          <p:cNvPr id="5" name="Content Placeholder 4"/>
          <p:cNvSpPr>
            <a:spLocks noGrp="1"/>
          </p:cNvSpPr>
          <p:nvPr>
            <p:ph sz="quarter" idx="13"/>
          </p:nvPr>
        </p:nvSpPr>
        <p:spPr/>
        <p:txBody>
          <a:bodyPr>
            <a:normAutofit/>
          </a:bodyPr>
          <a:lstStyle/>
          <a:p>
            <a:pPr marL="0" indent="0" algn="ctr">
              <a:lnSpc>
                <a:spcPct val="70000"/>
              </a:lnSpc>
              <a:buNone/>
            </a:pPr>
            <a:r>
              <a:rPr lang="en-US" altLang="ko-KR" sz="4000" dirty="0">
                <a:solidFill>
                  <a:srgbClr val="FFFFFF"/>
                </a:solidFill>
                <a:ea typeface="Century Gothic"/>
              </a:rPr>
              <a:t>Your name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Is </a:t>
            </a:r>
            <a:r>
              <a:rPr lang="en-US" altLang="ko-KR" sz="4000" dirty="0">
                <a:solidFill>
                  <a:srgbClr val="FFFFFF"/>
                </a:solidFill>
                <a:ea typeface="Century Gothic"/>
              </a:rPr>
              <a:t>a strong and mighty tower</a:t>
            </a:r>
          </a:p>
          <a:p>
            <a:pPr marL="0" indent="0" algn="ctr">
              <a:lnSpc>
                <a:spcPct val="70000"/>
              </a:lnSpc>
              <a:buNone/>
            </a:pPr>
            <a:r>
              <a:rPr lang="en-US" altLang="ko-KR" sz="4000" dirty="0">
                <a:solidFill>
                  <a:srgbClr val="FFFFFF"/>
                </a:solidFill>
                <a:ea typeface="Century Gothic"/>
              </a:rPr>
              <a:t>Your name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Is </a:t>
            </a:r>
            <a:r>
              <a:rPr lang="en-US" altLang="ko-KR" sz="4000" dirty="0">
                <a:solidFill>
                  <a:srgbClr val="FFFFFF"/>
                </a:solidFill>
                <a:ea typeface="Century Gothic"/>
              </a:rPr>
              <a:t>a shelter like no other</a:t>
            </a:r>
          </a:p>
          <a:p>
            <a:pPr marL="0" indent="0" algn="ctr">
              <a:lnSpc>
                <a:spcPct val="70000"/>
              </a:lnSpc>
              <a:buNone/>
            </a:pPr>
            <a:endParaRPr lang="en-US" sz="4000" dirty="0">
              <a:solidFill>
                <a:srgbClr val="FFFFFF"/>
              </a:solidFill>
            </a:endParaRPr>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412612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ko-KR" dirty="0">
              <a:solidFill>
                <a:schemeClr val="bg1"/>
              </a:solidFill>
              <a:ea typeface="Century Gothic"/>
            </a:endParaRPr>
          </a:p>
        </p:txBody>
      </p:sp>
      <p:sp>
        <p:nvSpPr>
          <p:cNvPr id="5" name="Content Placeholder 4"/>
          <p:cNvSpPr>
            <a:spLocks noGrp="1"/>
          </p:cNvSpPr>
          <p:nvPr>
            <p:ph sz="quarter" idx="13"/>
          </p:nvPr>
        </p:nvSpPr>
        <p:spPr/>
        <p:txBody>
          <a:bodyPr>
            <a:normAutofit/>
          </a:bodyPr>
          <a:lstStyle/>
          <a:p>
            <a:pPr marL="0" indent="0" algn="ctr">
              <a:lnSpc>
                <a:spcPct val="70000"/>
              </a:lnSpc>
              <a:buNone/>
            </a:pPr>
            <a:r>
              <a:rPr lang="en-US" altLang="ko-KR" sz="4000" dirty="0">
                <a:solidFill>
                  <a:srgbClr val="FFFFFF"/>
                </a:solidFill>
                <a:ea typeface="Century Gothic"/>
              </a:rPr>
              <a:t>Your name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Let </a:t>
            </a:r>
            <a:r>
              <a:rPr lang="en-US" altLang="ko-KR" sz="4000" dirty="0">
                <a:solidFill>
                  <a:srgbClr val="FFFFFF"/>
                </a:solidFill>
                <a:ea typeface="Century Gothic"/>
              </a:rPr>
              <a:t>the nations sing It louder</a:t>
            </a:r>
          </a:p>
          <a:p>
            <a:pPr marL="0" indent="0" algn="ctr">
              <a:lnSpc>
                <a:spcPct val="70000"/>
              </a:lnSpc>
              <a:buNone/>
            </a:pPr>
            <a:r>
              <a:rPr lang="en-US" altLang="ko-KR" sz="4000" dirty="0">
                <a:solidFill>
                  <a:srgbClr val="FFFFFF"/>
                </a:solidFill>
                <a:ea typeface="Century Gothic"/>
              </a:rPr>
              <a:t>Cause nothing has the power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to </a:t>
            </a:r>
            <a:r>
              <a:rPr lang="en-US" altLang="ko-KR" sz="4000" dirty="0">
                <a:solidFill>
                  <a:srgbClr val="FFFFFF"/>
                </a:solidFill>
                <a:ea typeface="Century Gothic"/>
              </a:rPr>
              <a:t>save</a:t>
            </a:r>
          </a:p>
          <a:p>
            <a:pPr marL="0" indent="0" algn="ctr">
              <a:lnSpc>
                <a:spcPct val="70000"/>
              </a:lnSpc>
              <a:buNone/>
            </a:pPr>
            <a:r>
              <a:rPr lang="en-US" altLang="ko-KR" sz="4000" dirty="0">
                <a:solidFill>
                  <a:srgbClr val="FFFFFF"/>
                </a:solidFill>
                <a:ea typeface="Century Gothic"/>
              </a:rPr>
              <a:t>But your name</a:t>
            </a:r>
          </a:p>
          <a:p>
            <a:pPr marL="0" indent="0" algn="ctr">
              <a:lnSpc>
                <a:spcPct val="70000"/>
              </a:lnSpc>
              <a:buNone/>
            </a:pPr>
            <a:endParaRPr lang="en-US" sz="4000" dirty="0">
              <a:solidFill>
                <a:srgbClr val="FFFFFF"/>
              </a:solidFill>
            </a:endParaRPr>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865333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ko-KR" dirty="0">
              <a:solidFill>
                <a:schemeClr val="bg1"/>
              </a:solidFill>
              <a:ea typeface="Century Gothic"/>
            </a:endParaRPr>
          </a:p>
        </p:txBody>
      </p:sp>
      <p:sp>
        <p:nvSpPr>
          <p:cNvPr id="5" name="Content Placeholder 4"/>
          <p:cNvSpPr>
            <a:spLocks noGrp="1"/>
          </p:cNvSpPr>
          <p:nvPr>
            <p:ph sz="quarter" idx="13"/>
          </p:nvPr>
        </p:nvSpPr>
        <p:spPr/>
        <p:txBody>
          <a:bodyPr>
            <a:normAutofit/>
          </a:bodyPr>
          <a:lstStyle/>
          <a:p>
            <a:pPr marL="0" indent="0" algn="ctr">
              <a:lnSpc>
                <a:spcPct val="70000"/>
              </a:lnSpc>
              <a:buNone/>
            </a:pPr>
            <a:r>
              <a:rPr lang="en-US" altLang="ko-KR" sz="4000" dirty="0">
                <a:solidFill>
                  <a:srgbClr val="FFFFFF"/>
                </a:solidFill>
                <a:ea typeface="Century Gothic"/>
              </a:rPr>
              <a:t>Your name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Is </a:t>
            </a:r>
            <a:r>
              <a:rPr lang="en-US" altLang="ko-KR" sz="4000" dirty="0">
                <a:solidFill>
                  <a:srgbClr val="FFFFFF"/>
                </a:solidFill>
                <a:ea typeface="Century Gothic"/>
              </a:rPr>
              <a:t>a strong and mighty tower</a:t>
            </a:r>
          </a:p>
          <a:p>
            <a:pPr marL="0" indent="0" algn="ctr">
              <a:lnSpc>
                <a:spcPct val="70000"/>
              </a:lnSpc>
              <a:buNone/>
            </a:pPr>
            <a:r>
              <a:rPr lang="en-US" altLang="ko-KR" sz="4000" dirty="0">
                <a:solidFill>
                  <a:srgbClr val="FFFFFF"/>
                </a:solidFill>
                <a:ea typeface="Century Gothic"/>
              </a:rPr>
              <a:t>Your name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Is </a:t>
            </a:r>
            <a:r>
              <a:rPr lang="en-US" altLang="ko-KR" sz="4000" dirty="0">
                <a:solidFill>
                  <a:srgbClr val="FFFFFF"/>
                </a:solidFill>
                <a:ea typeface="Century Gothic"/>
              </a:rPr>
              <a:t>a shelter like no other</a:t>
            </a:r>
          </a:p>
          <a:p>
            <a:pPr marL="0" indent="0" algn="ctr">
              <a:lnSpc>
                <a:spcPct val="70000"/>
              </a:lnSpc>
              <a:buNone/>
            </a:pPr>
            <a:endParaRPr lang="en-US" sz="4000" dirty="0">
              <a:solidFill>
                <a:srgbClr val="FFFFFF"/>
              </a:solidFill>
            </a:endParaRPr>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412612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ko-KR" dirty="0">
              <a:solidFill>
                <a:schemeClr val="bg1"/>
              </a:solidFill>
              <a:ea typeface="Century Gothic"/>
            </a:endParaRPr>
          </a:p>
        </p:txBody>
      </p:sp>
      <p:sp>
        <p:nvSpPr>
          <p:cNvPr id="5" name="Content Placeholder 4"/>
          <p:cNvSpPr>
            <a:spLocks noGrp="1"/>
          </p:cNvSpPr>
          <p:nvPr>
            <p:ph sz="quarter" idx="13"/>
          </p:nvPr>
        </p:nvSpPr>
        <p:spPr/>
        <p:txBody>
          <a:bodyPr>
            <a:normAutofit/>
          </a:bodyPr>
          <a:lstStyle/>
          <a:p>
            <a:pPr marL="0" indent="0" algn="ctr">
              <a:buNone/>
            </a:pPr>
            <a:r>
              <a:rPr lang="en-US" altLang="ko-KR" sz="4000" dirty="0">
                <a:solidFill>
                  <a:srgbClr val="FFFFFF"/>
                </a:solidFill>
                <a:ea typeface="Century Gothic"/>
              </a:rPr>
              <a:t>Your name </a:t>
            </a:r>
            <a:endParaRPr lang="en-US" altLang="ko-KR" sz="4000" dirty="0" smtClean="0">
              <a:solidFill>
                <a:srgbClr val="FFFFFF"/>
              </a:solidFill>
              <a:ea typeface="Century Gothic"/>
            </a:endParaRPr>
          </a:p>
          <a:p>
            <a:pPr marL="0" indent="0" algn="ctr">
              <a:buNone/>
            </a:pPr>
            <a:r>
              <a:rPr lang="en-US" altLang="ko-KR" sz="4000" dirty="0" smtClean="0">
                <a:solidFill>
                  <a:srgbClr val="FFFFFF"/>
                </a:solidFill>
                <a:ea typeface="Century Gothic"/>
              </a:rPr>
              <a:t>Let </a:t>
            </a:r>
            <a:r>
              <a:rPr lang="en-US" altLang="ko-KR" sz="4000" dirty="0">
                <a:solidFill>
                  <a:srgbClr val="FFFFFF"/>
                </a:solidFill>
                <a:ea typeface="Century Gothic"/>
              </a:rPr>
              <a:t>the nations sing It louder</a:t>
            </a:r>
          </a:p>
          <a:p>
            <a:pPr marL="0" indent="0" algn="ctr">
              <a:buNone/>
            </a:pPr>
            <a:r>
              <a:rPr lang="en-US" altLang="ko-KR" sz="4000" dirty="0">
                <a:solidFill>
                  <a:srgbClr val="FFFFFF"/>
                </a:solidFill>
                <a:ea typeface="Century Gothic"/>
              </a:rPr>
              <a:t>Cause nothing has the power </a:t>
            </a:r>
            <a:endParaRPr lang="en-US" altLang="ko-KR" sz="4000" dirty="0" smtClean="0">
              <a:solidFill>
                <a:srgbClr val="FFFFFF"/>
              </a:solidFill>
              <a:ea typeface="Century Gothic"/>
            </a:endParaRPr>
          </a:p>
          <a:p>
            <a:pPr marL="0" indent="0" algn="ctr">
              <a:buNone/>
            </a:pPr>
            <a:r>
              <a:rPr lang="en-US" altLang="ko-KR" sz="4000" dirty="0" smtClean="0">
                <a:solidFill>
                  <a:srgbClr val="FFFFFF"/>
                </a:solidFill>
                <a:ea typeface="Century Gothic"/>
              </a:rPr>
              <a:t>to </a:t>
            </a:r>
            <a:r>
              <a:rPr lang="en-US" altLang="ko-KR" sz="4000" dirty="0">
                <a:solidFill>
                  <a:srgbClr val="FFFFFF"/>
                </a:solidFill>
                <a:ea typeface="Century Gothic"/>
              </a:rPr>
              <a:t>save</a:t>
            </a:r>
          </a:p>
          <a:p>
            <a:pPr marL="0" indent="0" algn="ctr">
              <a:buNone/>
            </a:pPr>
            <a:r>
              <a:rPr lang="en-US" altLang="ko-KR" sz="4000" dirty="0">
                <a:solidFill>
                  <a:srgbClr val="FFFFFF"/>
                </a:solidFill>
                <a:ea typeface="Century Gothic"/>
              </a:rPr>
              <a:t>But your name</a:t>
            </a:r>
          </a:p>
          <a:p>
            <a:pPr marL="0" indent="0" algn="ctr">
              <a:buNone/>
            </a:pPr>
            <a:endParaRPr lang="en-US" sz="4000" dirty="0">
              <a:solidFill>
                <a:srgbClr val="FFFFFF"/>
              </a:solidFill>
            </a:endParaRPr>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865333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600200"/>
            <a:ext cx="8229600" cy="4525963"/>
          </a:xfrm>
          <a:prstGeom prst="rect">
            <a:avLst/>
          </a:prstGeom>
        </p:spPr>
        <p:txBody>
          <a:bodyPr>
            <a:normAutofit/>
          </a:bodyPr>
          <a:lstStyle/>
          <a:p>
            <a:pPr marL="0" indent="0" algn="ctr">
              <a:buNone/>
            </a:pPr>
            <a:r>
              <a:rPr lang="en-US" sz="4000" dirty="0" smtClean="0"/>
              <a:t>Forever </a:t>
            </a:r>
            <a:r>
              <a:rPr lang="en-US" sz="4000" dirty="0"/>
              <a:t>I am changed</a:t>
            </a:r>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5196828"/>
      </p:ext>
    </p:extLst>
  </p:cSld>
  <p:clrMapOvr>
    <a:masterClrMapping/>
  </p:clrMapOvr>
  <p:timing>
    <p:tnLst>
      <p:par>
        <p:cTn xmlns:p14="http://schemas.microsoft.com/office/powerpoint/2010/mai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ko-KR" dirty="0">
              <a:solidFill>
                <a:schemeClr val="bg1"/>
              </a:solidFill>
              <a:ea typeface="Century Gothic"/>
            </a:endParaRPr>
          </a:p>
        </p:txBody>
      </p:sp>
      <p:sp>
        <p:nvSpPr>
          <p:cNvPr id="5" name="Content Placeholder 4"/>
          <p:cNvSpPr>
            <a:spLocks noGrp="1"/>
          </p:cNvSpPr>
          <p:nvPr>
            <p:ph sz="quarter" idx="13"/>
          </p:nvPr>
        </p:nvSpPr>
        <p:spPr/>
        <p:txBody>
          <a:bodyPr>
            <a:normAutofit/>
          </a:bodyPr>
          <a:lstStyle/>
          <a:p>
            <a:pPr marL="0" indent="0" algn="ctr">
              <a:lnSpc>
                <a:spcPct val="70000"/>
              </a:lnSpc>
              <a:buNone/>
            </a:pPr>
            <a:r>
              <a:rPr lang="en-US" altLang="ko-KR" sz="4000" dirty="0">
                <a:solidFill>
                  <a:srgbClr val="FFFFFF"/>
                </a:solidFill>
                <a:ea typeface="Century Gothic"/>
              </a:rPr>
              <a:t>Your name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Is </a:t>
            </a:r>
            <a:r>
              <a:rPr lang="en-US" altLang="ko-KR" sz="4000" dirty="0">
                <a:solidFill>
                  <a:srgbClr val="FFFFFF"/>
                </a:solidFill>
                <a:ea typeface="Century Gothic"/>
              </a:rPr>
              <a:t>a strong and mighty tower</a:t>
            </a:r>
          </a:p>
          <a:p>
            <a:pPr marL="0" indent="0" algn="ctr">
              <a:lnSpc>
                <a:spcPct val="70000"/>
              </a:lnSpc>
              <a:buNone/>
            </a:pPr>
            <a:r>
              <a:rPr lang="en-US" altLang="ko-KR" sz="4000" dirty="0">
                <a:solidFill>
                  <a:srgbClr val="FFFFFF"/>
                </a:solidFill>
                <a:ea typeface="Century Gothic"/>
              </a:rPr>
              <a:t>Your name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Is </a:t>
            </a:r>
            <a:r>
              <a:rPr lang="en-US" altLang="ko-KR" sz="4000" dirty="0">
                <a:solidFill>
                  <a:srgbClr val="FFFFFF"/>
                </a:solidFill>
                <a:ea typeface="Century Gothic"/>
              </a:rPr>
              <a:t>a shelter like no other</a:t>
            </a:r>
          </a:p>
          <a:p>
            <a:pPr marL="0" indent="0" algn="ctr">
              <a:lnSpc>
                <a:spcPct val="70000"/>
              </a:lnSpc>
              <a:buNone/>
            </a:pPr>
            <a:endParaRPr lang="en-US" sz="4000" dirty="0">
              <a:solidFill>
                <a:srgbClr val="FFFFFF"/>
              </a:solidFill>
            </a:endParaRPr>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412612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4"/>
          <p:cNvSpPr>
            <a:spLocks noChangeArrowheads="1"/>
          </p:cNvSpPr>
          <p:nvPr/>
        </p:nvSpPr>
        <p:spPr bwMode="auto">
          <a:xfrm>
            <a:off x="0" y="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ko-KR" dirty="0">
              <a:solidFill>
                <a:schemeClr val="bg1"/>
              </a:solidFill>
              <a:ea typeface="Century Gothic"/>
            </a:endParaRPr>
          </a:p>
        </p:txBody>
      </p:sp>
      <p:sp>
        <p:nvSpPr>
          <p:cNvPr id="5" name="Content Placeholder 4"/>
          <p:cNvSpPr>
            <a:spLocks noGrp="1"/>
          </p:cNvSpPr>
          <p:nvPr>
            <p:ph sz="quarter" idx="13"/>
          </p:nvPr>
        </p:nvSpPr>
        <p:spPr/>
        <p:txBody>
          <a:bodyPr>
            <a:normAutofit/>
          </a:bodyPr>
          <a:lstStyle/>
          <a:p>
            <a:pPr marL="0" indent="0" algn="ctr">
              <a:lnSpc>
                <a:spcPct val="70000"/>
              </a:lnSpc>
              <a:buNone/>
            </a:pPr>
            <a:r>
              <a:rPr lang="en-US" altLang="ko-KR" sz="4000" dirty="0">
                <a:solidFill>
                  <a:srgbClr val="FFFFFF"/>
                </a:solidFill>
                <a:ea typeface="Century Gothic"/>
              </a:rPr>
              <a:t>Your name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Let </a:t>
            </a:r>
            <a:r>
              <a:rPr lang="en-US" altLang="ko-KR" sz="4000" dirty="0">
                <a:solidFill>
                  <a:srgbClr val="FFFFFF"/>
                </a:solidFill>
                <a:ea typeface="Century Gothic"/>
              </a:rPr>
              <a:t>the nations sing It louder</a:t>
            </a:r>
          </a:p>
          <a:p>
            <a:pPr marL="0" indent="0" algn="ctr">
              <a:lnSpc>
                <a:spcPct val="70000"/>
              </a:lnSpc>
              <a:buNone/>
            </a:pPr>
            <a:r>
              <a:rPr lang="en-US" altLang="ko-KR" sz="4000" dirty="0">
                <a:solidFill>
                  <a:srgbClr val="FFFFFF"/>
                </a:solidFill>
                <a:ea typeface="Century Gothic"/>
              </a:rPr>
              <a:t>Cause nothing has the power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to </a:t>
            </a:r>
            <a:r>
              <a:rPr lang="en-US" altLang="ko-KR" sz="4000" dirty="0">
                <a:solidFill>
                  <a:srgbClr val="FFFFFF"/>
                </a:solidFill>
                <a:ea typeface="Century Gothic"/>
              </a:rPr>
              <a:t>save</a:t>
            </a:r>
          </a:p>
          <a:p>
            <a:pPr marL="0" indent="0" algn="ctr">
              <a:lnSpc>
                <a:spcPct val="70000"/>
              </a:lnSpc>
              <a:buNone/>
            </a:pPr>
            <a:r>
              <a:rPr lang="en-US" altLang="ko-KR" sz="4000" dirty="0">
                <a:solidFill>
                  <a:srgbClr val="FFFFFF"/>
                </a:solidFill>
                <a:ea typeface="Century Gothic"/>
              </a:rPr>
              <a:t>But your name</a:t>
            </a:r>
          </a:p>
          <a:p>
            <a:pPr marL="0" indent="0" algn="ctr">
              <a:lnSpc>
                <a:spcPct val="70000"/>
              </a:lnSpc>
              <a:buNone/>
            </a:pPr>
            <a:endParaRPr lang="en-US" sz="4000" dirty="0">
              <a:solidFill>
                <a:srgbClr val="FFFFFF"/>
              </a:solidFill>
            </a:endParaRPr>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865333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4"/>
          <p:cNvSpPr>
            <a:spLocks noChangeArrowheads="1"/>
          </p:cNvSpPr>
          <p:nvPr/>
        </p:nvSpPr>
        <p:spPr bwMode="auto">
          <a:xfrm>
            <a:off x="0" y="1557338"/>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ko-KR" sz="6000" b="1" dirty="0">
                <a:solidFill>
                  <a:schemeClr val="bg1"/>
                </a:solidFill>
                <a:latin typeface="Century Gothic"/>
                <a:ea typeface="Century Gothic"/>
              </a:rPr>
              <a:t>Amazing Grace </a:t>
            </a:r>
          </a:p>
          <a:p>
            <a:r>
              <a:rPr lang="en-US" altLang="ko-KR" b="1" dirty="0">
                <a:solidFill>
                  <a:schemeClr val="bg1"/>
                </a:solidFill>
                <a:ea typeface="Century Gothic"/>
              </a:rPr>
              <a:t>(My chains are </a:t>
            </a:r>
            <a:r>
              <a:rPr lang="en-US" altLang="ko-KR" b="1" dirty="0" smtClean="0">
                <a:solidFill>
                  <a:schemeClr val="bg1"/>
                </a:solidFill>
                <a:ea typeface="Century Gothic"/>
              </a:rPr>
              <a:t>gone)</a:t>
            </a:r>
            <a:endParaRPr lang="en-US" altLang="ko-KR" dirty="0">
              <a:solidFill>
                <a:schemeClr val="bg1"/>
              </a:solidFill>
              <a:ea typeface="Century Gothic"/>
            </a:endParaRPr>
          </a:p>
          <a:p>
            <a:endParaRPr lang="ko-KR" altLang="en-US" dirty="0">
              <a:solidFill>
                <a:schemeClr val="bg1"/>
              </a:solidFill>
              <a:latin typeface="Century Gothic"/>
              <a:ea typeface="Century Gothic"/>
            </a:endParaRPr>
          </a:p>
        </p:txBody>
      </p:sp>
      <p:sp>
        <p:nvSpPr>
          <p:cNvPr id="4" name="Title 3"/>
          <p:cNvSpPr>
            <a:spLocks noGrp="1"/>
          </p:cNvSpPr>
          <p:nvPr>
            <p:ph type="title"/>
          </p:nvPr>
        </p:nvSpPr>
        <p:spPr/>
        <p:txBody>
          <a:bodyPr/>
          <a:lstStyle/>
          <a:p>
            <a:endParaRPr lang="en-US"/>
          </a:p>
        </p:txBody>
      </p:sp>
      <p:sp>
        <p:nvSpPr>
          <p:cNvPr id="5" name="Content Placeholder 4"/>
          <p:cNvSpPr>
            <a:spLocks noGrp="1"/>
          </p:cNvSpPr>
          <p:nvPr>
            <p:ph sz="quarter" idx="13"/>
          </p:nvPr>
        </p:nvSpPr>
        <p:spPr/>
        <p:txBody>
          <a:bodyPr/>
          <a:lstStyle/>
          <a:p>
            <a:endParaRPr lang="en-US"/>
          </a:p>
        </p:txBody>
      </p:sp>
      <p:pic>
        <p:nvPicPr>
          <p:cNvPr id="7" name="Picture 6"/>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554593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007888"/>
            <a:ext cx="9144000" cy="1470025"/>
          </a:xfrm>
        </p:spPr>
        <p:txBody>
          <a:bodyPr/>
          <a:lstStyle/>
          <a:p>
            <a:r>
              <a:rPr lang="en-US" sz="6000" dirty="0" smtClean="0">
                <a:solidFill>
                  <a:schemeClr val="tx2"/>
                </a:solidFill>
              </a:rPr>
              <a:t>AMAZING GRACE</a:t>
            </a:r>
            <a:r>
              <a:rPr lang="en-US" dirty="0" smtClean="0">
                <a:solidFill>
                  <a:schemeClr val="tx2"/>
                </a:solidFill>
              </a:rPr>
              <a:t/>
            </a:r>
            <a:br>
              <a:rPr lang="en-US" dirty="0" smtClean="0">
                <a:solidFill>
                  <a:schemeClr val="tx2"/>
                </a:solidFill>
              </a:rPr>
            </a:br>
            <a:r>
              <a:rPr lang="en-US" sz="2400" dirty="0" smtClean="0">
                <a:solidFill>
                  <a:schemeClr val="tx2"/>
                </a:solidFill>
              </a:rPr>
              <a:t>(MY CHAINS ARE GONE)</a:t>
            </a:r>
            <a:endParaRPr lang="en-US" sz="2400" dirty="0">
              <a:solidFill>
                <a:schemeClr val="tx2"/>
              </a:solidFill>
            </a:endParaRPr>
          </a:p>
        </p:txBody>
      </p:sp>
    </p:spTree>
    <p:extLst>
      <p:ext uri="{BB962C8B-B14F-4D97-AF65-F5344CB8AC3E}">
        <p14:creationId xmlns:p14="http://schemas.microsoft.com/office/powerpoint/2010/main" val="2194137254"/>
      </p:ext>
    </p:extLst>
  </p:cSld>
  <p:clrMapOvr>
    <a:masterClrMapping/>
  </p:clrMapOvr>
  <p:timing>
    <p:tnLst>
      <p:par>
        <p:cTn xmlns:p14="http://schemas.microsoft.com/office/powerpoint/2010/main" id="1" dur="indefinite" restart="never" nodeType="tmRoot"/>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normAutofit/>
          </a:bodyPr>
          <a:lstStyle/>
          <a:p>
            <a:pPr marL="0" indent="0" algn="ctr">
              <a:lnSpc>
                <a:spcPct val="70000"/>
              </a:lnSpc>
              <a:buNone/>
            </a:pPr>
            <a:r>
              <a:rPr lang="en-US" altLang="ko-KR" sz="4000" dirty="0">
                <a:ea typeface="Century Gothic"/>
              </a:rPr>
              <a:t>Amazing grace </a:t>
            </a:r>
            <a:endParaRPr lang="en-US" altLang="ko-KR" sz="4000" dirty="0" smtClean="0">
              <a:ea typeface="Century Gothic"/>
            </a:endParaRPr>
          </a:p>
          <a:p>
            <a:pPr marL="0" indent="0" algn="ctr">
              <a:lnSpc>
                <a:spcPct val="70000"/>
              </a:lnSpc>
              <a:buNone/>
            </a:pPr>
            <a:r>
              <a:rPr lang="en-US" altLang="ko-KR" sz="4000" dirty="0" smtClean="0">
                <a:ea typeface="Century Gothic"/>
              </a:rPr>
              <a:t>How </a:t>
            </a:r>
            <a:r>
              <a:rPr lang="en-US" altLang="ko-KR" sz="4000" dirty="0">
                <a:ea typeface="Century Gothic"/>
              </a:rPr>
              <a:t>sweet the sound </a:t>
            </a:r>
          </a:p>
          <a:p>
            <a:pPr marL="0" indent="0" algn="ctr">
              <a:lnSpc>
                <a:spcPct val="70000"/>
              </a:lnSpc>
              <a:buNone/>
            </a:pPr>
            <a:r>
              <a:rPr lang="en-US" altLang="ko-KR" sz="4000" dirty="0">
                <a:ea typeface="Century Gothic"/>
              </a:rPr>
              <a:t>That saved a wretch like me </a:t>
            </a:r>
          </a:p>
          <a:p>
            <a:pPr marL="0" indent="0" algn="ctr">
              <a:lnSpc>
                <a:spcPct val="70000"/>
              </a:lnSpc>
              <a:buNone/>
            </a:pPr>
            <a:endParaRPr lang="en-US" sz="4000" dirty="0"/>
          </a:p>
        </p:txBody>
      </p:sp>
      <p:pic>
        <p:nvPicPr>
          <p:cNvPr id="8" name="Picture 7"/>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383977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normAutofit/>
          </a:bodyPr>
          <a:lstStyle/>
          <a:p>
            <a:pPr marL="0" indent="0" algn="ctr">
              <a:lnSpc>
                <a:spcPct val="70000"/>
              </a:lnSpc>
              <a:buNone/>
            </a:pPr>
            <a:r>
              <a:rPr lang="en-US" altLang="ko-KR" sz="4000" dirty="0">
                <a:solidFill>
                  <a:srgbClr val="FFFFFF"/>
                </a:solidFill>
                <a:ea typeface="Century Gothic"/>
              </a:rPr>
              <a:t>I once was lost,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but </a:t>
            </a:r>
            <a:r>
              <a:rPr lang="en-US" altLang="ko-KR" sz="4000" dirty="0">
                <a:solidFill>
                  <a:srgbClr val="FFFFFF"/>
                </a:solidFill>
                <a:ea typeface="Century Gothic"/>
              </a:rPr>
              <a:t>now I'm found</a:t>
            </a:r>
          </a:p>
          <a:p>
            <a:pPr marL="0" indent="0" algn="ctr">
              <a:lnSpc>
                <a:spcPct val="70000"/>
              </a:lnSpc>
              <a:buNone/>
            </a:pPr>
            <a:r>
              <a:rPr lang="en-US" altLang="ko-KR" sz="4000" dirty="0">
                <a:solidFill>
                  <a:srgbClr val="FFFFFF"/>
                </a:solidFill>
                <a:ea typeface="Century Gothic"/>
              </a:rPr>
              <a:t>Was blind, but now I see </a:t>
            </a:r>
          </a:p>
          <a:p>
            <a:pPr marL="0" indent="0" algn="ctr">
              <a:lnSpc>
                <a:spcPct val="70000"/>
              </a:lnSpc>
              <a:buNone/>
            </a:pPr>
            <a:endParaRPr lang="en-US" sz="4000" dirty="0">
              <a:solidFill>
                <a:srgbClr val="FFFFFF"/>
              </a:solidFill>
            </a:endParaRPr>
          </a:p>
        </p:txBody>
      </p:sp>
      <p:pic>
        <p:nvPicPr>
          <p:cNvPr id="7" name="Picture 6"/>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3633329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normAutofit/>
          </a:bodyPr>
          <a:lstStyle/>
          <a:p>
            <a:pPr marL="0" indent="0" algn="ctr">
              <a:lnSpc>
                <a:spcPct val="70000"/>
              </a:lnSpc>
              <a:buNone/>
            </a:pPr>
            <a:r>
              <a:rPr lang="en-US" altLang="ko-KR" sz="4000" dirty="0" err="1">
                <a:solidFill>
                  <a:srgbClr val="FFFFFF"/>
                </a:solidFill>
                <a:ea typeface="Century Gothic"/>
              </a:rPr>
              <a:t>'Twas</a:t>
            </a:r>
            <a:r>
              <a:rPr lang="en-US" altLang="ko-KR" sz="4000" dirty="0">
                <a:solidFill>
                  <a:srgbClr val="FFFFFF"/>
                </a:solidFill>
                <a:ea typeface="Century Gothic"/>
              </a:rPr>
              <a:t> grace that taught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my </a:t>
            </a:r>
            <a:r>
              <a:rPr lang="en-US" altLang="ko-KR" sz="4000" dirty="0">
                <a:solidFill>
                  <a:srgbClr val="FFFFFF"/>
                </a:solidFill>
                <a:ea typeface="Century Gothic"/>
              </a:rPr>
              <a:t>heart to fear </a:t>
            </a:r>
          </a:p>
          <a:p>
            <a:pPr marL="0" indent="0" algn="ctr">
              <a:lnSpc>
                <a:spcPct val="70000"/>
              </a:lnSpc>
              <a:buNone/>
            </a:pPr>
            <a:r>
              <a:rPr lang="en-US" altLang="ko-KR" sz="4000" dirty="0">
                <a:solidFill>
                  <a:srgbClr val="FFFFFF"/>
                </a:solidFill>
                <a:ea typeface="Century Gothic"/>
              </a:rPr>
              <a:t>And grace my fears relieved </a:t>
            </a:r>
          </a:p>
          <a:p>
            <a:pPr marL="0" indent="0" algn="ctr">
              <a:lnSpc>
                <a:spcPct val="70000"/>
              </a:lnSpc>
              <a:buNone/>
            </a:pPr>
            <a:endParaRPr lang="en-US" sz="4000" dirty="0">
              <a:solidFill>
                <a:srgbClr val="FFFFFF"/>
              </a:solidFill>
            </a:endParaRPr>
          </a:p>
        </p:txBody>
      </p:sp>
      <p:pic>
        <p:nvPicPr>
          <p:cNvPr id="7" name="Picture 6"/>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1624096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normAutofit/>
          </a:bodyPr>
          <a:lstStyle/>
          <a:p>
            <a:pPr marL="0" indent="0" algn="ctr">
              <a:lnSpc>
                <a:spcPct val="70000"/>
              </a:lnSpc>
              <a:buNone/>
            </a:pPr>
            <a:r>
              <a:rPr lang="en-US" altLang="ko-KR" sz="4000" dirty="0">
                <a:solidFill>
                  <a:srgbClr val="FFFFFF"/>
                </a:solidFill>
                <a:ea typeface="Century Gothic"/>
              </a:rPr>
              <a:t>How precious did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that </a:t>
            </a:r>
            <a:r>
              <a:rPr lang="en-US" altLang="ko-KR" sz="4000" dirty="0">
                <a:solidFill>
                  <a:srgbClr val="FFFFFF"/>
                </a:solidFill>
                <a:ea typeface="Century Gothic"/>
              </a:rPr>
              <a:t>grace appear </a:t>
            </a:r>
          </a:p>
          <a:p>
            <a:pPr marL="0" indent="0" algn="ctr">
              <a:lnSpc>
                <a:spcPct val="70000"/>
              </a:lnSpc>
              <a:buNone/>
            </a:pPr>
            <a:r>
              <a:rPr lang="en-US" altLang="ko-KR" sz="4000" dirty="0">
                <a:solidFill>
                  <a:srgbClr val="FFFFFF"/>
                </a:solidFill>
                <a:ea typeface="Century Gothic"/>
              </a:rPr>
              <a:t>The hour I first believed </a:t>
            </a:r>
          </a:p>
          <a:p>
            <a:pPr marL="0" indent="0" algn="ctr">
              <a:lnSpc>
                <a:spcPct val="70000"/>
              </a:lnSpc>
              <a:buNone/>
            </a:pPr>
            <a:endParaRPr lang="en-US" sz="4000" dirty="0">
              <a:solidFill>
                <a:srgbClr val="FFFFFF"/>
              </a:solidFill>
            </a:endParaRPr>
          </a:p>
        </p:txBody>
      </p:sp>
      <p:pic>
        <p:nvPicPr>
          <p:cNvPr id="7" name="Picture 6"/>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738365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4"/>
          <p:cNvSpPr>
            <a:spLocks noChangeArrowheads="1"/>
          </p:cNvSpPr>
          <p:nvPr/>
        </p:nvSpPr>
        <p:spPr bwMode="auto">
          <a:xfrm>
            <a:off x="0" y="1557338"/>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ko-KR" dirty="0">
              <a:solidFill>
                <a:schemeClr val="bg1"/>
              </a:solidFill>
              <a:ea typeface="Century Gothic"/>
            </a:endParaRPr>
          </a:p>
        </p:txBody>
      </p:sp>
      <p:sp>
        <p:nvSpPr>
          <p:cNvPr id="5" name="Content Placeholder 4"/>
          <p:cNvSpPr>
            <a:spLocks noGrp="1"/>
          </p:cNvSpPr>
          <p:nvPr>
            <p:ph sz="quarter" idx="13"/>
          </p:nvPr>
        </p:nvSpPr>
        <p:spPr/>
        <p:txBody>
          <a:bodyPr>
            <a:normAutofit/>
          </a:bodyPr>
          <a:lstStyle/>
          <a:p>
            <a:pPr marL="0" indent="0" algn="ctr">
              <a:lnSpc>
                <a:spcPct val="70000"/>
              </a:lnSpc>
              <a:buNone/>
            </a:pPr>
            <a:r>
              <a:rPr lang="en-US" altLang="ko-KR" sz="4000" dirty="0">
                <a:solidFill>
                  <a:srgbClr val="FFFFFF"/>
                </a:solidFill>
                <a:ea typeface="Century Gothic"/>
              </a:rPr>
              <a:t>My chains are gone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I've </a:t>
            </a:r>
            <a:r>
              <a:rPr lang="en-US" altLang="ko-KR" sz="4000" dirty="0">
                <a:solidFill>
                  <a:srgbClr val="FFFFFF"/>
                </a:solidFill>
                <a:ea typeface="Century Gothic"/>
              </a:rPr>
              <a:t>been set free </a:t>
            </a:r>
          </a:p>
          <a:p>
            <a:pPr marL="0" indent="0" algn="ctr">
              <a:lnSpc>
                <a:spcPct val="70000"/>
              </a:lnSpc>
              <a:buNone/>
            </a:pPr>
            <a:r>
              <a:rPr lang="en-US" altLang="ko-KR" sz="4000" dirty="0">
                <a:solidFill>
                  <a:srgbClr val="FFFFFF"/>
                </a:solidFill>
                <a:ea typeface="Century Gothic"/>
              </a:rPr>
              <a:t>My God, my Savior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has </a:t>
            </a:r>
            <a:r>
              <a:rPr lang="en-US" altLang="ko-KR" sz="4000" dirty="0">
                <a:solidFill>
                  <a:srgbClr val="FFFFFF"/>
                </a:solidFill>
                <a:ea typeface="Century Gothic"/>
              </a:rPr>
              <a:t>ransomed me </a:t>
            </a:r>
          </a:p>
          <a:p>
            <a:pPr marL="0" indent="0" algn="ctr">
              <a:lnSpc>
                <a:spcPct val="70000"/>
              </a:lnSpc>
              <a:buNone/>
            </a:pPr>
            <a:endParaRPr lang="en-US" sz="4000" dirty="0">
              <a:solidFill>
                <a:srgbClr val="FFFFFF"/>
              </a:solidFill>
            </a:endParaRPr>
          </a:p>
        </p:txBody>
      </p:sp>
      <p:pic>
        <p:nvPicPr>
          <p:cNvPr id="7" name="Picture 6"/>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1528628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normAutofit/>
          </a:bodyPr>
          <a:lstStyle/>
          <a:p>
            <a:pPr marL="0" indent="0" algn="ctr">
              <a:lnSpc>
                <a:spcPct val="70000"/>
              </a:lnSpc>
              <a:buNone/>
            </a:pPr>
            <a:r>
              <a:rPr lang="en-US" altLang="ko-KR" sz="4000" dirty="0">
                <a:solidFill>
                  <a:srgbClr val="FFFFFF"/>
                </a:solidFill>
                <a:ea typeface="Century Gothic"/>
              </a:rPr>
              <a:t>And like a flood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His </a:t>
            </a:r>
            <a:r>
              <a:rPr lang="en-US" altLang="ko-KR" sz="4000" dirty="0">
                <a:solidFill>
                  <a:srgbClr val="FFFFFF"/>
                </a:solidFill>
                <a:ea typeface="Century Gothic"/>
              </a:rPr>
              <a:t>mercy reigns </a:t>
            </a:r>
          </a:p>
          <a:p>
            <a:pPr marL="0" indent="0" algn="ctr">
              <a:lnSpc>
                <a:spcPct val="70000"/>
              </a:lnSpc>
              <a:buNone/>
            </a:pPr>
            <a:r>
              <a:rPr lang="en-US" altLang="ko-KR" sz="4000" dirty="0">
                <a:solidFill>
                  <a:srgbClr val="FFFFFF"/>
                </a:solidFill>
                <a:ea typeface="Century Gothic"/>
              </a:rPr>
              <a:t>Unending love,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Amazing </a:t>
            </a:r>
            <a:r>
              <a:rPr lang="en-US" altLang="ko-KR" sz="4000" dirty="0">
                <a:solidFill>
                  <a:srgbClr val="FFFFFF"/>
                </a:solidFill>
                <a:ea typeface="Century Gothic"/>
              </a:rPr>
              <a:t>grace </a:t>
            </a:r>
          </a:p>
          <a:p>
            <a:pPr marL="0" indent="0" algn="ctr">
              <a:lnSpc>
                <a:spcPct val="70000"/>
              </a:lnSpc>
              <a:buNone/>
            </a:pPr>
            <a:endParaRPr lang="en-US" sz="4000" dirty="0">
              <a:solidFill>
                <a:srgbClr val="FFFFFF"/>
              </a:solidFill>
            </a:endParaRPr>
          </a:p>
        </p:txBody>
      </p:sp>
      <p:pic>
        <p:nvPicPr>
          <p:cNvPr id="7" name="Picture 6"/>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4066235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1026399421"/>
      </p:ext>
    </p:extLst>
  </p:cSld>
  <p:clrMapOvr>
    <a:masterClrMapping/>
  </p:clrMapOvr>
  <p:timing>
    <p:tnLst>
      <p:par>
        <p:cTn xmlns:p14="http://schemas.microsoft.com/office/powerpoint/2010/main" id="1" dur="indefinite" restart="never" nodeType="tmRoot"/>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4"/>
          <p:cNvSpPr>
            <a:spLocks noChangeArrowheads="1"/>
          </p:cNvSpPr>
          <p:nvPr/>
        </p:nvSpPr>
        <p:spPr bwMode="auto">
          <a:xfrm>
            <a:off x="0" y="1557338"/>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ko-KR" dirty="0">
              <a:solidFill>
                <a:schemeClr val="bg1"/>
              </a:solidFill>
              <a:ea typeface="Century Gothic"/>
            </a:endParaRPr>
          </a:p>
        </p:txBody>
      </p:sp>
      <p:sp>
        <p:nvSpPr>
          <p:cNvPr id="5" name="Content Placeholder 4"/>
          <p:cNvSpPr>
            <a:spLocks noGrp="1"/>
          </p:cNvSpPr>
          <p:nvPr>
            <p:ph sz="quarter" idx="13"/>
          </p:nvPr>
        </p:nvSpPr>
        <p:spPr/>
        <p:txBody>
          <a:bodyPr>
            <a:normAutofit/>
          </a:bodyPr>
          <a:lstStyle/>
          <a:p>
            <a:pPr marL="0" indent="0" algn="ctr">
              <a:lnSpc>
                <a:spcPct val="70000"/>
              </a:lnSpc>
              <a:buNone/>
            </a:pPr>
            <a:r>
              <a:rPr lang="en-US" altLang="ko-KR" sz="4000" dirty="0">
                <a:solidFill>
                  <a:srgbClr val="FFFFFF"/>
                </a:solidFill>
                <a:ea typeface="Century Gothic"/>
              </a:rPr>
              <a:t>The Lord has promised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good </a:t>
            </a:r>
            <a:r>
              <a:rPr lang="en-US" altLang="ko-KR" sz="4000" dirty="0">
                <a:solidFill>
                  <a:srgbClr val="FFFFFF"/>
                </a:solidFill>
                <a:ea typeface="Century Gothic"/>
              </a:rPr>
              <a:t>to me </a:t>
            </a:r>
          </a:p>
          <a:p>
            <a:pPr marL="0" indent="0" algn="ctr">
              <a:lnSpc>
                <a:spcPct val="70000"/>
              </a:lnSpc>
              <a:buNone/>
            </a:pPr>
            <a:r>
              <a:rPr lang="en-US" altLang="ko-KR" sz="4000" dirty="0">
                <a:solidFill>
                  <a:srgbClr val="FFFFFF"/>
                </a:solidFill>
                <a:ea typeface="Century Gothic"/>
              </a:rPr>
              <a:t>His word my hope secures </a:t>
            </a:r>
          </a:p>
          <a:p>
            <a:pPr marL="0" indent="0" algn="ctr">
              <a:lnSpc>
                <a:spcPct val="70000"/>
              </a:lnSpc>
              <a:buNone/>
            </a:pPr>
            <a:endParaRPr lang="en-US" sz="4000" dirty="0">
              <a:solidFill>
                <a:srgbClr val="FFFFFF"/>
              </a:solidFill>
            </a:endParaRPr>
          </a:p>
        </p:txBody>
      </p:sp>
      <p:pic>
        <p:nvPicPr>
          <p:cNvPr id="7" name="Picture 6"/>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204284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4"/>
          <p:cNvSpPr>
            <a:spLocks noChangeArrowheads="1"/>
          </p:cNvSpPr>
          <p:nvPr/>
        </p:nvSpPr>
        <p:spPr bwMode="auto">
          <a:xfrm>
            <a:off x="0" y="1557338"/>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ko-KR" dirty="0">
              <a:solidFill>
                <a:schemeClr val="bg1"/>
              </a:solidFill>
              <a:ea typeface="Century Gothic"/>
            </a:endParaRPr>
          </a:p>
        </p:txBody>
      </p:sp>
      <p:sp>
        <p:nvSpPr>
          <p:cNvPr id="5" name="Content Placeholder 4"/>
          <p:cNvSpPr>
            <a:spLocks noGrp="1"/>
          </p:cNvSpPr>
          <p:nvPr>
            <p:ph sz="quarter" idx="13"/>
          </p:nvPr>
        </p:nvSpPr>
        <p:spPr/>
        <p:txBody>
          <a:bodyPr>
            <a:normAutofit/>
          </a:bodyPr>
          <a:lstStyle/>
          <a:p>
            <a:pPr marL="0" indent="0" algn="ctr">
              <a:lnSpc>
                <a:spcPct val="70000"/>
              </a:lnSpc>
              <a:buNone/>
            </a:pPr>
            <a:r>
              <a:rPr lang="en-US" altLang="ko-KR" sz="4000" dirty="0">
                <a:solidFill>
                  <a:srgbClr val="FFFFFF"/>
                </a:solidFill>
                <a:ea typeface="Century Gothic"/>
              </a:rPr>
              <a:t>He will my shield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and </a:t>
            </a:r>
            <a:r>
              <a:rPr lang="en-US" altLang="ko-KR" sz="4000" dirty="0">
                <a:solidFill>
                  <a:srgbClr val="FFFFFF"/>
                </a:solidFill>
                <a:ea typeface="Century Gothic"/>
              </a:rPr>
              <a:t>portion be </a:t>
            </a:r>
          </a:p>
          <a:p>
            <a:pPr marL="0" indent="0" algn="ctr">
              <a:lnSpc>
                <a:spcPct val="70000"/>
              </a:lnSpc>
              <a:buNone/>
            </a:pPr>
            <a:r>
              <a:rPr lang="en-US" altLang="ko-KR" sz="4000" dirty="0">
                <a:solidFill>
                  <a:srgbClr val="FFFFFF"/>
                </a:solidFill>
                <a:ea typeface="Century Gothic"/>
              </a:rPr>
              <a:t>As long as life endures </a:t>
            </a:r>
          </a:p>
          <a:p>
            <a:pPr marL="0" indent="0" algn="ctr">
              <a:lnSpc>
                <a:spcPct val="70000"/>
              </a:lnSpc>
              <a:buNone/>
            </a:pPr>
            <a:endParaRPr lang="en-US" sz="4000" dirty="0">
              <a:solidFill>
                <a:srgbClr val="FFFFFF"/>
              </a:solidFill>
            </a:endParaRPr>
          </a:p>
        </p:txBody>
      </p:sp>
      <p:pic>
        <p:nvPicPr>
          <p:cNvPr id="7" name="Picture 6"/>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381740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4"/>
          <p:cNvSpPr>
            <a:spLocks noChangeArrowheads="1"/>
          </p:cNvSpPr>
          <p:nvPr/>
        </p:nvSpPr>
        <p:spPr bwMode="auto">
          <a:xfrm>
            <a:off x="0" y="1557338"/>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ko-KR" dirty="0">
              <a:solidFill>
                <a:schemeClr val="bg1"/>
              </a:solidFill>
              <a:ea typeface="Century Gothic"/>
            </a:endParaRPr>
          </a:p>
        </p:txBody>
      </p:sp>
      <p:sp>
        <p:nvSpPr>
          <p:cNvPr id="5" name="Content Placeholder 4"/>
          <p:cNvSpPr>
            <a:spLocks noGrp="1"/>
          </p:cNvSpPr>
          <p:nvPr>
            <p:ph sz="quarter" idx="13"/>
          </p:nvPr>
        </p:nvSpPr>
        <p:spPr/>
        <p:txBody>
          <a:bodyPr>
            <a:normAutofit/>
          </a:bodyPr>
          <a:lstStyle/>
          <a:p>
            <a:pPr marL="0" indent="0" algn="ctr">
              <a:lnSpc>
                <a:spcPct val="70000"/>
              </a:lnSpc>
              <a:buNone/>
            </a:pPr>
            <a:r>
              <a:rPr lang="en-US" altLang="ko-KR" sz="4000" dirty="0">
                <a:solidFill>
                  <a:srgbClr val="FFFFFF"/>
                </a:solidFill>
                <a:ea typeface="Century Gothic"/>
              </a:rPr>
              <a:t>My chains are gone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I've </a:t>
            </a:r>
            <a:r>
              <a:rPr lang="en-US" altLang="ko-KR" sz="4000" dirty="0">
                <a:solidFill>
                  <a:srgbClr val="FFFFFF"/>
                </a:solidFill>
                <a:ea typeface="Century Gothic"/>
              </a:rPr>
              <a:t>been set free </a:t>
            </a:r>
          </a:p>
          <a:p>
            <a:pPr marL="0" indent="0" algn="ctr">
              <a:lnSpc>
                <a:spcPct val="70000"/>
              </a:lnSpc>
              <a:buNone/>
            </a:pPr>
            <a:r>
              <a:rPr lang="en-US" altLang="ko-KR" sz="4000" dirty="0">
                <a:solidFill>
                  <a:srgbClr val="FFFFFF"/>
                </a:solidFill>
                <a:ea typeface="Century Gothic"/>
              </a:rPr>
              <a:t>My God, my Savior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has </a:t>
            </a:r>
            <a:r>
              <a:rPr lang="en-US" altLang="ko-KR" sz="4000" dirty="0">
                <a:solidFill>
                  <a:srgbClr val="FFFFFF"/>
                </a:solidFill>
                <a:ea typeface="Century Gothic"/>
              </a:rPr>
              <a:t>ransomed me </a:t>
            </a:r>
          </a:p>
          <a:p>
            <a:pPr marL="0" indent="0" algn="ctr">
              <a:lnSpc>
                <a:spcPct val="70000"/>
              </a:lnSpc>
              <a:buNone/>
            </a:pPr>
            <a:endParaRPr lang="en-US" sz="4000" dirty="0">
              <a:solidFill>
                <a:srgbClr val="FFFFFF"/>
              </a:solidFill>
            </a:endParaRPr>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1992887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normAutofit/>
          </a:bodyPr>
          <a:lstStyle/>
          <a:p>
            <a:pPr marL="0" indent="0" algn="ctr">
              <a:lnSpc>
                <a:spcPct val="70000"/>
              </a:lnSpc>
              <a:buNone/>
            </a:pPr>
            <a:r>
              <a:rPr lang="en-US" altLang="ko-KR" sz="4000" dirty="0">
                <a:solidFill>
                  <a:srgbClr val="FFFFFF"/>
                </a:solidFill>
                <a:ea typeface="Century Gothic"/>
              </a:rPr>
              <a:t>And like a flood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His </a:t>
            </a:r>
            <a:r>
              <a:rPr lang="en-US" altLang="ko-KR" sz="4000" dirty="0">
                <a:solidFill>
                  <a:srgbClr val="FFFFFF"/>
                </a:solidFill>
                <a:ea typeface="Century Gothic"/>
              </a:rPr>
              <a:t>mercy reigns </a:t>
            </a:r>
          </a:p>
          <a:p>
            <a:pPr marL="0" indent="0" algn="ctr">
              <a:lnSpc>
                <a:spcPct val="70000"/>
              </a:lnSpc>
              <a:buNone/>
            </a:pPr>
            <a:r>
              <a:rPr lang="en-US" altLang="ko-KR" sz="4000" dirty="0">
                <a:solidFill>
                  <a:srgbClr val="FFFFFF"/>
                </a:solidFill>
                <a:ea typeface="Century Gothic"/>
              </a:rPr>
              <a:t>Unending love,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Amazing </a:t>
            </a:r>
            <a:r>
              <a:rPr lang="en-US" altLang="ko-KR" sz="4000" dirty="0">
                <a:solidFill>
                  <a:srgbClr val="FFFFFF"/>
                </a:solidFill>
                <a:ea typeface="Century Gothic"/>
              </a:rPr>
              <a:t>grace </a:t>
            </a:r>
          </a:p>
          <a:p>
            <a:pPr marL="0" indent="0" algn="ctr">
              <a:lnSpc>
                <a:spcPct val="70000"/>
              </a:lnSpc>
              <a:buNone/>
            </a:pPr>
            <a:endParaRPr lang="en-US" sz="4000" dirty="0">
              <a:solidFill>
                <a:srgbClr val="FFFFFF"/>
              </a:solidFill>
            </a:endParaRPr>
          </a:p>
        </p:txBody>
      </p:sp>
      <p:pic>
        <p:nvPicPr>
          <p:cNvPr id="3" name="Picture 2"/>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4049879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4"/>
          <p:cNvSpPr>
            <a:spLocks noChangeArrowheads="1"/>
          </p:cNvSpPr>
          <p:nvPr/>
        </p:nvSpPr>
        <p:spPr bwMode="auto">
          <a:xfrm>
            <a:off x="0" y="1557338"/>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ko-KR" dirty="0">
              <a:solidFill>
                <a:schemeClr val="bg1"/>
              </a:solidFill>
              <a:ea typeface="Century Gothic"/>
            </a:endParaRPr>
          </a:p>
        </p:txBody>
      </p:sp>
      <p:sp>
        <p:nvSpPr>
          <p:cNvPr id="5" name="Content Placeholder 4"/>
          <p:cNvSpPr>
            <a:spLocks noGrp="1"/>
          </p:cNvSpPr>
          <p:nvPr>
            <p:ph sz="quarter" idx="13"/>
          </p:nvPr>
        </p:nvSpPr>
        <p:spPr/>
        <p:txBody>
          <a:bodyPr>
            <a:normAutofit/>
          </a:bodyPr>
          <a:lstStyle/>
          <a:p>
            <a:pPr marL="0" indent="0" algn="ctr">
              <a:lnSpc>
                <a:spcPct val="70000"/>
              </a:lnSpc>
              <a:buNone/>
            </a:pPr>
            <a:r>
              <a:rPr lang="en-US" altLang="ko-KR" sz="4000" dirty="0">
                <a:solidFill>
                  <a:srgbClr val="FFFFFF"/>
                </a:solidFill>
                <a:ea typeface="Century Gothic"/>
              </a:rPr>
              <a:t>My chains are gone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I've </a:t>
            </a:r>
            <a:r>
              <a:rPr lang="en-US" altLang="ko-KR" sz="4000" dirty="0">
                <a:solidFill>
                  <a:srgbClr val="FFFFFF"/>
                </a:solidFill>
                <a:ea typeface="Century Gothic"/>
              </a:rPr>
              <a:t>been set free </a:t>
            </a:r>
          </a:p>
          <a:p>
            <a:pPr marL="0" indent="0" algn="ctr">
              <a:lnSpc>
                <a:spcPct val="70000"/>
              </a:lnSpc>
              <a:buNone/>
            </a:pPr>
            <a:r>
              <a:rPr lang="en-US" altLang="ko-KR" sz="4000" dirty="0">
                <a:solidFill>
                  <a:srgbClr val="FFFFFF"/>
                </a:solidFill>
                <a:ea typeface="Century Gothic"/>
              </a:rPr>
              <a:t>My God, my Savior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has </a:t>
            </a:r>
            <a:r>
              <a:rPr lang="en-US" altLang="ko-KR" sz="4000" dirty="0">
                <a:solidFill>
                  <a:srgbClr val="FFFFFF"/>
                </a:solidFill>
                <a:ea typeface="Century Gothic"/>
              </a:rPr>
              <a:t>ransomed me </a:t>
            </a:r>
          </a:p>
          <a:p>
            <a:pPr marL="0" indent="0" algn="ctr">
              <a:lnSpc>
                <a:spcPct val="70000"/>
              </a:lnSpc>
              <a:buNone/>
            </a:pPr>
            <a:endParaRPr lang="en-US" sz="4000" dirty="0">
              <a:solidFill>
                <a:srgbClr val="FFFFFF"/>
              </a:solidFill>
            </a:endParaRPr>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1992887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normAutofit/>
          </a:bodyPr>
          <a:lstStyle/>
          <a:p>
            <a:pPr marL="0" indent="0" algn="ctr">
              <a:lnSpc>
                <a:spcPct val="70000"/>
              </a:lnSpc>
              <a:buNone/>
            </a:pPr>
            <a:r>
              <a:rPr lang="en-US" altLang="ko-KR" sz="4000" dirty="0">
                <a:solidFill>
                  <a:srgbClr val="FFFFFF"/>
                </a:solidFill>
                <a:ea typeface="Century Gothic"/>
              </a:rPr>
              <a:t>And like a flood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His </a:t>
            </a:r>
            <a:r>
              <a:rPr lang="en-US" altLang="ko-KR" sz="4000" dirty="0">
                <a:solidFill>
                  <a:srgbClr val="FFFFFF"/>
                </a:solidFill>
                <a:ea typeface="Century Gothic"/>
              </a:rPr>
              <a:t>mercy reigns </a:t>
            </a:r>
          </a:p>
          <a:p>
            <a:pPr marL="0" indent="0" algn="ctr">
              <a:lnSpc>
                <a:spcPct val="70000"/>
              </a:lnSpc>
              <a:buNone/>
            </a:pPr>
            <a:r>
              <a:rPr lang="en-US" altLang="ko-KR" sz="4000" dirty="0">
                <a:solidFill>
                  <a:srgbClr val="FFFFFF"/>
                </a:solidFill>
                <a:ea typeface="Century Gothic"/>
              </a:rPr>
              <a:t>Unending love,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Amazing </a:t>
            </a:r>
            <a:r>
              <a:rPr lang="en-US" altLang="ko-KR" sz="4000" dirty="0">
                <a:solidFill>
                  <a:srgbClr val="FFFFFF"/>
                </a:solidFill>
                <a:ea typeface="Century Gothic"/>
              </a:rPr>
              <a:t>grace </a:t>
            </a:r>
          </a:p>
          <a:p>
            <a:pPr marL="0" indent="0" algn="ctr">
              <a:lnSpc>
                <a:spcPct val="70000"/>
              </a:lnSpc>
              <a:buNone/>
            </a:pPr>
            <a:endParaRPr lang="en-US" sz="4000" dirty="0">
              <a:solidFill>
                <a:srgbClr val="FFFFFF"/>
              </a:solidFill>
            </a:endParaRPr>
          </a:p>
        </p:txBody>
      </p:sp>
      <p:pic>
        <p:nvPicPr>
          <p:cNvPr id="3" name="Picture 2"/>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4049879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normAutofit/>
          </a:bodyPr>
          <a:lstStyle/>
          <a:p>
            <a:pPr marL="0" indent="0" algn="ctr">
              <a:lnSpc>
                <a:spcPct val="70000"/>
              </a:lnSpc>
              <a:buNone/>
            </a:pPr>
            <a:r>
              <a:rPr lang="en-US" altLang="ko-KR" sz="4000" dirty="0">
                <a:solidFill>
                  <a:srgbClr val="FFFFFF"/>
                </a:solidFill>
                <a:ea typeface="Century Gothic"/>
              </a:rPr>
              <a:t>The earth shall soon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dissolve </a:t>
            </a:r>
            <a:r>
              <a:rPr lang="en-US" altLang="ko-KR" sz="4000" dirty="0">
                <a:solidFill>
                  <a:srgbClr val="FFFFFF"/>
                </a:solidFill>
                <a:ea typeface="Century Gothic"/>
              </a:rPr>
              <a:t>like snow, </a:t>
            </a:r>
          </a:p>
          <a:p>
            <a:pPr marL="0" indent="0" algn="ctr">
              <a:lnSpc>
                <a:spcPct val="70000"/>
              </a:lnSpc>
              <a:buNone/>
            </a:pPr>
            <a:r>
              <a:rPr lang="en-US" altLang="ko-KR" sz="4000" dirty="0">
                <a:solidFill>
                  <a:srgbClr val="FFFFFF"/>
                </a:solidFill>
                <a:ea typeface="Century Gothic"/>
              </a:rPr>
              <a:t>the sun for bear to shine.</a:t>
            </a:r>
          </a:p>
          <a:p>
            <a:pPr marL="0" indent="0" algn="ctr">
              <a:lnSpc>
                <a:spcPct val="70000"/>
              </a:lnSpc>
              <a:buNone/>
            </a:pPr>
            <a:endParaRPr lang="en-US" sz="4000" dirty="0"/>
          </a:p>
        </p:txBody>
      </p:sp>
      <p:pic>
        <p:nvPicPr>
          <p:cNvPr id="7" name="Picture 6"/>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3665645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normAutofit/>
          </a:bodyPr>
          <a:lstStyle/>
          <a:p>
            <a:pPr marL="0" indent="0" algn="ctr">
              <a:lnSpc>
                <a:spcPct val="70000"/>
              </a:lnSpc>
              <a:buNone/>
            </a:pPr>
            <a:r>
              <a:rPr lang="en-US" altLang="ko-KR" sz="4000" dirty="0">
                <a:solidFill>
                  <a:srgbClr val="FFFFFF"/>
                </a:solidFill>
                <a:ea typeface="Century Gothic"/>
              </a:rPr>
              <a:t>But God who called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me </a:t>
            </a:r>
            <a:r>
              <a:rPr lang="en-US" altLang="ko-KR" sz="4000" dirty="0">
                <a:solidFill>
                  <a:srgbClr val="FFFFFF"/>
                </a:solidFill>
                <a:ea typeface="Century Gothic"/>
              </a:rPr>
              <a:t>here below</a:t>
            </a:r>
          </a:p>
          <a:p>
            <a:pPr marL="0" indent="0" algn="ctr">
              <a:lnSpc>
                <a:spcPct val="70000"/>
              </a:lnSpc>
              <a:buNone/>
            </a:pPr>
            <a:r>
              <a:rPr lang="en-US" altLang="ko-KR" sz="4000" dirty="0">
                <a:solidFill>
                  <a:srgbClr val="FFFFFF"/>
                </a:solidFill>
                <a:ea typeface="Century Gothic"/>
              </a:rPr>
              <a:t>will be forever mine. </a:t>
            </a:r>
          </a:p>
          <a:p>
            <a:pPr marL="0" indent="0" algn="ctr">
              <a:lnSpc>
                <a:spcPct val="70000"/>
              </a:lnSpc>
              <a:buNone/>
            </a:pPr>
            <a:endParaRPr lang="en-US" sz="4000" dirty="0"/>
          </a:p>
        </p:txBody>
      </p:sp>
      <p:pic>
        <p:nvPicPr>
          <p:cNvPr id="7" name="Picture 6"/>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631555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normAutofit/>
          </a:bodyPr>
          <a:lstStyle/>
          <a:p>
            <a:pPr marL="0" indent="0" algn="ctr">
              <a:lnSpc>
                <a:spcPct val="70000"/>
              </a:lnSpc>
              <a:buNone/>
            </a:pPr>
            <a:r>
              <a:rPr lang="en-US" altLang="ko-KR" sz="4000" dirty="0">
                <a:solidFill>
                  <a:srgbClr val="FFFFFF"/>
                </a:solidFill>
                <a:ea typeface="Century Gothic"/>
              </a:rPr>
              <a:t>will be forever mine. </a:t>
            </a:r>
          </a:p>
          <a:p>
            <a:pPr marL="0" indent="0" algn="ctr">
              <a:lnSpc>
                <a:spcPct val="70000"/>
              </a:lnSpc>
              <a:buNone/>
            </a:pPr>
            <a:r>
              <a:rPr lang="en-US" altLang="ko-KR" sz="4000" dirty="0">
                <a:solidFill>
                  <a:srgbClr val="FFFFFF"/>
                </a:solidFill>
                <a:ea typeface="Century Gothic"/>
              </a:rPr>
              <a:t>You are forever mine</a:t>
            </a:r>
          </a:p>
          <a:p>
            <a:pPr marL="0" indent="0" algn="ctr">
              <a:lnSpc>
                <a:spcPct val="70000"/>
              </a:lnSpc>
              <a:buNone/>
            </a:pPr>
            <a:endParaRPr lang="en-US" sz="4000" dirty="0"/>
          </a:p>
        </p:txBody>
      </p:sp>
      <p:pic>
        <p:nvPicPr>
          <p:cNvPr id="8" name="Picture 7"/>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441334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4"/>
          <p:cNvSpPr>
            <a:spLocks noChangeArrowheads="1"/>
          </p:cNvSpPr>
          <p:nvPr/>
        </p:nvSpPr>
        <p:spPr bwMode="auto">
          <a:xfrm>
            <a:off x="0" y="1557338"/>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ko-KR" dirty="0">
              <a:solidFill>
                <a:schemeClr val="bg1"/>
              </a:solidFill>
              <a:ea typeface="Century Gothic"/>
            </a:endParaRPr>
          </a:p>
        </p:txBody>
      </p:sp>
      <p:sp>
        <p:nvSpPr>
          <p:cNvPr id="5" name="Content Placeholder 4"/>
          <p:cNvSpPr>
            <a:spLocks noGrp="1"/>
          </p:cNvSpPr>
          <p:nvPr>
            <p:ph sz="quarter" idx="13"/>
          </p:nvPr>
        </p:nvSpPr>
        <p:spPr/>
        <p:txBody>
          <a:bodyPr>
            <a:normAutofit/>
          </a:bodyPr>
          <a:lstStyle/>
          <a:p>
            <a:pPr marL="0" indent="0" algn="ctr">
              <a:lnSpc>
                <a:spcPct val="70000"/>
              </a:lnSpc>
              <a:buNone/>
            </a:pPr>
            <a:r>
              <a:rPr lang="en-US" altLang="ko-KR" sz="4000" dirty="0">
                <a:solidFill>
                  <a:srgbClr val="FFFFFF"/>
                </a:solidFill>
                <a:ea typeface="Century Gothic"/>
              </a:rPr>
              <a:t>My chains are gone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I've </a:t>
            </a:r>
            <a:r>
              <a:rPr lang="en-US" altLang="ko-KR" sz="4000" dirty="0">
                <a:solidFill>
                  <a:srgbClr val="FFFFFF"/>
                </a:solidFill>
                <a:ea typeface="Century Gothic"/>
              </a:rPr>
              <a:t>been set free </a:t>
            </a:r>
          </a:p>
          <a:p>
            <a:pPr marL="0" indent="0" algn="ctr">
              <a:lnSpc>
                <a:spcPct val="70000"/>
              </a:lnSpc>
              <a:buNone/>
            </a:pPr>
            <a:r>
              <a:rPr lang="en-US" altLang="ko-KR" sz="4000" dirty="0">
                <a:solidFill>
                  <a:srgbClr val="FFFFFF"/>
                </a:solidFill>
                <a:ea typeface="Century Gothic"/>
              </a:rPr>
              <a:t>My God, my Savior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has </a:t>
            </a:r>
            <a:r>
              <a:rPr lang="en-US" altLang="ko-KR" sz="4000" dirty="0">
                <a:solidFill>
                  <a:srgbClr val="FFFFFF"/>
                </a:solidFill>
                <a:ea typeface="Century Gothic"/>
              </a:rPr>
              <a:t>ransomed me </a:t>
            </a:r>
          </a:p>
          <a:p>
            <a:pPr marL="0" indent="0" algn="ctr">
              <a:lnSpc>
                <a:spcPct val="70000"/>
              </a:lnSpc>
              <a:buNone/>
            </a:pPr>
            <a:endParaRPr lang="en-US" sz="4000" dirty="0">
              <a:solidFill>
                <a:srgbClr val="FFFFFF"/>
              </a:solidFill>
            </a:endParaRPr>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871516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9"/>
            <a:ext cx="7924800" cy="1602411"/>
          </a:xfrm>
        </p:spPr>
        <p:txBody>
          <a:bodyPr/>
          <a:lstStyle/>
          <a:p>
            <a:r>
              <a:rPr lang="en-US" sz="6000" b="1" dirty="0">
                <a:solidFill>
                  <a:schemeClr val="accent1"/>
                </a:solidFill>
                <a:latin typeface="GeosansLight"/>
                <a:cs typeface="GeosansLight"/>
              </a:rPr>
              <a:t>Psalm 27:</a:t>
            </a:r>
            <a:r>
              <a:rPr lang="en-US" sz="6000" b="1" dirty="0" smtClean="0">
                <a:solidFill>
                  <a:schemeClr val="accent1"/>
                </a:solidFill>
                <a:latin typeface="GeosansLight"/>
                <a:cs typeface="GeosansLight"/>
              </a:rPr>
              <a:t>4</a:t>
            </a:r>
            <a:endParaRPr lang="en-US" sz="6000" dirty="0">
              <a:solidFill>
                <a:srgbClr val="262626"/>
              </a:solidFill>
              <a:latin typeface="GeosansLight"/>
              <a:cs typeface="GeosansLight"/>
            </a:endParaRPr>
          </a:p>
        </p:txBody>
      </p:sp>
      <p:sp>
        <p:nvSpPr>
          <p:cNvPr id="3" name="Content Placeholder 2"/>
          <p:cNvSpPr>
            <a:spLocks noGrp="1"/>
          </p:cNvSpPr>
          <p:nvPr>
            <p:ph idx="4294967295"/>
          </p:nvPr>
        </p:nvSpPr>
        <p:spPr>
          <a:xfrm>
            <a:off x="980463" y="1821018"/>
            <a:ext cx="7183421" cy="4305145"/>
          </a:xfrm>
          <a:prstGeom prst="rect">
            <a:avLst/>
          </a:prstGeom>
        </p:spPr>
        <p:txBody>
          <a:bodyPr>
            <a:normAutofit/>
          </a:bodyPr>
          <a:lstStyle/>
          <a:p>
            <a:pPr marL="0" indent="0">
              <a:buNone/>
            </a:pPr>
            <a:r>
              <a:rPr lang="en-US" sz="3400" dirty="0" smtClean="0"/>
              <a:t>One </a:t>
            </a:r>
            <a:r>
              <a:rPr lang="en-US" sz="3400" dirty="0"/>
              <a:t>thing I ask from the </a:t>
            </a:r>
            <a:r>
              <a:rPr lang="en-US" sz="3400" dirty="0" smtClean="0"/>
              <a:t>LORD, this </a:t>
            </a:r>
            <a:r>
              <a:rPr lang="en-US" sz="3400" dirty="0"/>
              <a:t>only do I seek:  that I may dwell in the house of the </a:t>
            </a:r>
            <a:r>
              <a:rPr lang="en-US" sz="3400" dirty="0" smtClean="0"/>
              <a:t>LORD</a:t>
            </a:r>
            <a:r>
              <a:rPr lang="en-US" sz="3400" dirty="0"/>
              <a:t> all the days of </a:t>
            </a:r>
            <a:r>
              <a:rPr lang="en-US" sz="3400" dirty="0" smtClean="0"/>
              <a:t>my life</a:t>
            </a:r>
            <a:r>
              <a:rPr lang="en-US" sz="3400" dirty="0"/>
              <a:t>, </a:t>
            </a:r>
            <a:r>
              <a:rPr lang="en-US" sz="3400" dirty="0" smtClean="0"/>
              <a:t>to </a:t>
            </a:r>
            <a:r>
              <a:rPr lang="en-US" sz="3400" dirty="0"/>
              <a:t>gaze on the beauty of the LORD </a:t>
            </a:r>
            <a:r>
              <a:rPr lang="en-US" sz="3400" dirty="0" smtClean="0"/>
              <a:t>and </a:t>
            </a:r>
            <a:r>
              <a:rPr lang="en-US" sz="3400" dirty="0"/>
              <a:t>to seek him in his temple.</a:t>
            </a:r>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3587995563"/>
      </p:ext>
    </p:extLst>
  </p:cSld>
  <p:clrMapOvr>
    <a:masterClrMapping/>
  </p:clrMapOvr>
  <p:timing>
    <p:tnLst>
      <p:par>
        <p:cTn xmlns:p14="http://schemas.microsoft.com/office/powerpoint/2010/main" id="1" dur="indefinite" restart="never" nodeType="tmRoot"/>
      </p:par>
    </p:tn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normAutofit/>
          </a:bodyPr>
          <a:lstStyle/>
          <a:p>
            <a:pPr marL="0" indent="0" algn="ctr">
              <a:lnSpc>
                <a:spcPct val="70000"/>
              </a:lnSpc>
              <a:buNone/>
            </a:pPr>
            <a:r>
              <a:rPr lang="en-US" altLang="ko-KR" sz="4000" dirty="0">
                <a:solidFill>
                  <a:srgbClr val="FFFFFF"/>
                </a:solidFill>
                <a:ea typeface="Century Gothic"/>
              </a:rPr>
              <a:t>And like a flood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His </a:t>
            </a:r>
            <a:r>
              <a:rPr lang="en-US" altLang="ko-KR" sz="4000" dirty="0">
                <a:solidFill>
                  <a:srgbClr val="FFFFFF"/>
                </a:solidFill>
                <a:ea typeface="Century Gothic"/>
              </a:rPr>
              <a:t>mercy reigns </a:t>
            </a:r>
          </a:p>
          <a:p>
            <a:pPr marL="0" indent="0" algn="ctr">
              <a:lnSpc>
                <a:spcPct val="70000"/>
              </a:lnSpc>
              <a:buNone/>
            </a:pPr>
            <a:r>
              <a:rPr lang="en-US" altLang="ko-KR" sz="4000" dirty="0">
                <a:solidFill>
                  <a:srgbClr val="FFFFFF"/>
                </a:solidFill>
                <a:ea typeface="Century Gothic"/>
              </a:rPr>
              <a:t>Unending love,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Amazing </a:t>
            </a:r>
            <a:r>
              <a:rPr lang="en-US" altLang="ko-KR" sz="4000" dirty="0">
                <a:solidFill>
                  <a:srgbClr val="FFFFFF"/>
                </a:solidFill>
                <a:ea typeface="Century Gothic"/>
              </a:rPr>
              <a:t>grace </a:t>
            </a:r>
          </a:p>
          <a:p>
            <a:pPr marL="0" indent="0" algn="ctr">
              <a:lnSpc>
                <a:spcPct val="70000"/>
              </a:lnSpc>
              <a:buNone/>
            </a:pPr>
            <a:endParaRPr lang="en-US" sz="4000" dirty="0">
              <a:solidFill>
                <a:srgbClr val="FFFFFF"/>
              </a:solidFill>
            </a:endParaRPr>
          </a:p>
        </p:txBody>
      </p:sp>
      <p:pic>
        <p:nvPicPr>
          <p:cNvPr id="3" name="Picture 2"/>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335638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4"/>
          <p:cNvSpPr>
            <a:spLocks noChangeArrowheads="1"/>
          </p:cNvSpPr>
          <p:nvPr/>
        </p:nvSpPr>
        <p:spPr bwMode="auto">
          <a:xfrm>
            <a:off x="0" y="1557338"/>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ko-KR" dirty="0">
              <a:solidFill>
                <a:schemeClr val="bg1"/>
              </a:solidFill>
              <a:ea typeface="Century Gothic"/>
            </a:endParaRPr>
          </a:p>
        </p:txBody>
      </p:sp>
      <p:sp>
        <p:nvSpPr>
          <p:cNvPr id="5" name="Content Placeholder 4"/>
          <p:cNvSpPr>
            <a:spLocks noGrp="1"/>
          </p:cNvSpPr>
          <p:nvPr>
            <p:ph sz="quarter" idx="13"/>
          </p:nvPr>
        </p:nvSpPr>
        <p:spPr/>
        <p:txBody>
          <a:bodyPr>
            <a:normAutofit/>
          </a:bodyPr>
          <a:lstStyle/>
          <a:p>
            <a:pPr marL="0" indent="0" algn="ctr">
              <a:lnSpc>
                <a:spcPct val="70000"/>
              </a:lnSpc>
              <a:buNone/>
            </a:pPr>
            <a:r>
              <a:rPr lang="en-US" altLang="ko-KR" sz="4000" dirty="0">
                <a:solidFill>
                  <a:srgbClr val="FFFFFF"/>
                </a:solidFill>
                <a:ea typeface="Century Gothic"/>
              </a:rPr>
              <a:t>My chains are gone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I've </a:t>
            </a:r>
            <a:r>
              <a:rPr lang="en-US" altLang="ko-KR" sz="4000" dirty="0">
                <a:solidFill>
                  <a:srgbClr val="FFFFFF"/>
                </a:solidFill>
                <a:ea typeface="Century Gothic"/>
              </a:rPr>
              <a:t>been set free </a:t>
            </a:r>
          </a:p>
          <a:p>
            <a:pPr marL="0" indent="0" algn="ctr">
              <a:lnSpc>
                <a:spcPct val="70000"/>
              </a:lnSpc>
              <a:buNone/>
            </a:pPr>
            <a:r>
              <a:rPr lang="en-US" altLang="ko-KR" sz="4000" dirty="0">
                <a:solidFill>
                  <a:srgbClr val="FFFFFF"/>
                </a:solidFill>
                <a:ea typeface="Century Gothic"/>
              </a:rPr>
              <a:t>My God, my Savior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has </a:t>
            </a:r>
            <a:r>
              <a:rPr lang="en-US" altLang="ko-KR" sz="4000" dirty="0">
                <a:solidFill>
                  <a:srgbClr val="FFFFFF"/>
                </a:solidFill>
                <a:ea typeface="Century Gothic"/>
              </a:rPr>
              <a:t>ransomed me </a:t>
            </a:r>
          </a:p>
          <a:p>
            <a:pPr marL="0" indent="0" algn="ctr">
              <a:lnSpc>
                <a:spcPct val="70000"/>
              </a:lnSpc>
              <a:buNone/>
            </a:pPr>
            <a:endParaRPr lang="en-US" sz="4000" dirty="0">
              <a:solidFill>
                <a:srgbClr val="FFFFFF"/>
              </a:solidFill>
            </a:endParaRPr>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871516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normAutofit/>
          </a:bodyPr>
          <a:lstStyle/>
          <a:p>
            <a:pPr marL="0" indent="0" algn="ctr">
              <a:lnSpc>
                <a:spcPct val="70000"/>
              </a:lnSpc>
              <a:buNone/>
            </a:pPr>
            <a:r>
              <a:rPr lang="en-US" altLang="ko-KR" sz="4000" dirty="0">
                <a:solidFill>
                  <a:srgbClr val="FFFFFF"/>
                </a:solidFill>
                <a:ea typeface="Century Gothic"/>
              </a:rPr>
              <a:t>And like a flood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His </a:t>
            </a:r>
            <a:r>
              <a:rPr lang="en-US" altLang="ko-KR" sz="4000" dirty="0">
                <a:solidFill>
                  <a:srgbClr val="FFFFFF"/>
                </a:solidFill>
                <a:ea typeface="Century Gothic"/>
              </a:rPr>
              <a:t>mercy reigns </a:t>
            </a:r>
          </a:p>
          <a:p>
            <a:pPr marL="0" indent="0" algn="ctr">
              <a:lnSpc>
                <a:spcPct val="70000"/>
              </a:lnSpc>
              <a:buNone/>
            </a:pPr>
            <a:r>
              <a:rPr lang="en-US" altLang="ko-KR" sz="4000" dirty="0">
                <a:solidFill>
                  <a:srgbClr val="FFFFFF"/>
                </a:solidFill>
                <a:ea typeface="Century Gothic"/>
              </a:rPr>
              <a:t>Unending love,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Amazing </a:t>
            </a:r>
            <a:r>
              <a:rPr lang="en-US" altLang="ko-KR" sz="4000" dirty="0">
                <a:solidFill>
                  <a:srgbClr val="FFFFFF"/>
                </a:solidFill>
                <a:ea typeface="Century Gothic"/>
              </a:rPr>
              <a:t>grace </a:t>
            </a:r>
          </a:p>
          <a:p>
            <a:pPr marL="0" indent="0" algn="ctr">
              <a:lnSpc>
                <a:spcPct val="70000"/>
              </a:lnSpc>
              <a:buNone/>
            </a:pPr>
            <a:endParaRPr lang="en-US" sz="4000" dirty="0">
              <a:solidFill>
                <a:srgbClr val="FFFFFF"/>
              </a:solidFill>
            </a:endParaRPr>
          </a:p>
        </p:txBody>
      </p:sp>
      <p:pic>
        <p:nvPicPr>
          <p:cNvPr id="3" name="Picture 2"/>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335638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4"/>
          <p:cNvSpPr>
            <a:spLocks noChangeArrowheads="1"/>
          </p:cNvSpPr>
          <p:nvPr/>
        </p:nvSpPr>
        <p:spPr bwMode="auto">
          <a:xfrm>
            <a:off x="0" y="1557338"/>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ko-KR" dirty="0">
              <a:solidFill>
                <a:schemeClr val="bg1"/>
              </a:solidFill>
              <a:ea typeface="Century Gothic"/>
            </a:endParaRPr>
          </a:p>
        </p:txBody>
      </p:sp>
      <p:sp>
        <p:nvSpPr>
          <p:cNvPr id="5" name="Content Placeholder 4"/>
          <p:cNvSpPr>
            <a:spLocks noGrp="1"/>
          </p:cNvSpPr>
          <p:nvPr>
            <p:ph sz="quarter" idx="13"/>
          </p:nvPr>
        </p:nvSpPr>
        <p:spPr/>
        <p:txBody>
          <a:bodyPr>
            <a:normAutofit/>
          </a:bodyPr>
          <a:lstStyle/>
          <a:p>
            <a:pPr marL="0" indent="0" algn="ctr">
              <a:lnSpc>
                <a:spcPct val="70000"/>
              </a:lnSpc>
              <a:buNone/>
            </a:pPr>
            <a:r>
              <a:rPr lang="en-US" altLang="ko-KR" sz="4000" dirty="0">
                <a:solidFill>
                  <a:srgbClr val="FFFFFF"/>
                </a:solidFill>
                <a:ea typeface="Century Gothic"/>
              </a:rPr>
              <a:t>My chains are gone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I've </a:t>
            </a:r>
            <a:r>
              <a:rPr lang="en-US" altLang="ko-KR" sz="4000" dirty="0">
                <a:solidFill>
                  <a:srgbClr val="FFFFFF"/>
                </a:solidFill>
                <a:ea typeface="Century Gothic"/>
              </a:rPr>
              <a:t>been set free </a:t>
            </a:r>
          </a:p>
          <a:p>
            <a:pPr marL="0" indent="0" algn="ctr">
              <a:lnSpc>
                <a:spcPct val="70000"/>
              </a:lnSpc>
              <a:buNone/>
            </a:pPr>
            <a:r>
              <a:rPr lang="en-US" altLang="ko-KR" sz="4000" dirty="0">
                <a:solidFill>
                  <a:srgbClr val="FFFFFF"/>
                </a:solidFill>
                <a:ea typeface="Century Gothic"/>
              </a:rPr>
              <a:t>My God, my Savior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has </a:t>
            </a:r>
            <a:r>
              <a:rPr lang="en-US" altLang="ko-KR" sz="4000" dirty="0">
                <a:solidFill>
                  <a:srgbClr val="FFFFFF"/>
                </a:solidFill>
                <a:ea typeface="Century Gothic"/>
              </a:rPr>
              <a:t>ransomed me </a:t>
            </a:r>
          </a:p>
          <a:p>
            <a:pPr marL="0" indent="0" algn="ctr">
              <a:lnSpc>
                <a:spcPct val="70000"/>
              </a:lnSpc>
              <a:buNone/>
            </a:pPr>
            <a:endParaRPr lang="en-US" sz="4000" dirty="0">
              <a:solidFill>
                <a:srgbClr val="FFFFFF"/>
              </a:solidFill>
            </a:endParaRPr>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871516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normAutofit/>
          </a:bodyPr>
          <a:lstStyle/>
          <a:p>
            <a:pPr marL="0" indent="0" algn="ctr">
              <a:lnSpc>
                <a:spcPct val="70000"/>
              </a:lnSpc>
              <a:buNone/>
            </a:pPr>
            <a:r>
              <a:rPr lang="en-US" altLang="ko-KR" sz="4000" dirty="0">
                <a:solidFill>
                  <a:srgbClr val="FFFFFF"/>
                </a:solidFill>
                <a:ea typeface="Century Gothic"/>
              </a:rPr>
              <a:t>And like a flood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His </a:t>
            </a:r>
            <a:r>
              <a:rPr lang="en-US" altLang="ko-KR" sz="4000" dirty="0">
                <a:solidFill>
                  <a:srgbClr val="FFFFFF"/>
                </a:solidFill>
                <a:ea typeface="Century Gothic"/>
              </a:rPr>
              <a:t>mercy reigns </a:t>
            </a:r>
          </a:p>
          <a:p>
            <a:pPr marL="0" indent="0" algn="ctr">
              <a:lnSpc>
                <a:spcPct val="70000"/>
              </a:lnSpc>
              <a:buNone/>
            </a:pPr>
            <a:r>
              <a:rPr lang="en-US" altLang="ko-KR" sz="4000" dirty="0">
                <a:solidFill>
                  <a:srgbClr val="FFFFFF"/>
                </a:solidFill>
                <a:ea typeface="Century Gothic"/>
              </a:rPr>
              <a:t>Unending love,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Amazing </a:t>
            </a:r>
            <a:r>
              <a:rPr lang="en-US" altLang="ko-KR" sz="4000" dirty="0">
                <a:solidFill>
                  <a:srgbClr val="FFFFFF"/>
                </a:solidFill>
                <a:ea typeface="Century Gothic"/>
              </a:rPr>
              <a:t>grace </a:t>
            </a:r>
          </a:p>
          <a:p>
            <a:pPr marL="0" indent="0" algn="ctr">
              <a:lnSpc>
                <a:spcPct val="70000"/>
              </a:lnSpc>
              <a:buNone/>
            </a:pPr>
            <a:endParaRPr lang="en-US" sz="4000" dirty="0">
              <a:solidFill>
                <a:srgbClr val="FFFFFF"/>
              </a:solidFill>
            </a:endParaRPr>
          </a:p>
        </p:txBody>
      </p:sp>
      <p:pic>
        <p:nvPicPr>
          <p:cNvPr id="3" name="Picture 2"/>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335638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4"/>
          <p:cNvSpPr>
            <a:spLocks noChangeArrowheads="1"/>
          </p:cNvSpPr>
          <p:nvPr/>
        </p:nvSpPr>
        <p:spPr bwMode="auto">
          <a:xfrm>
            <a:off x="0" y="1557338"/>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ko-KR" dirty="0">
              <a:solidFill>
                <a:srgbClr val="FFFFFF"/>
              </a:solidFill>
              <a:ea typeface="Century Gothic"/>
            </a:endParaRPr>
          </a:p>
        </p:txBody>
      </p:sp>
      <p:sp>
        <p:nvSpPr>
          <p:cNvPr id="5" name="Content Placeholder 4"/>
          <p:cNvSpPr>
            <a:spLocks noGrp="1"/>
          </p:cNvSpPr>
          <p:nvPr>
            <p:ph sz="quarter" idx="13"/>
          </p:nvPr>
        </p:nvSpPr>
        <p:spPr/>
        <p:txBody>
          <a:bodyPr>
            <a:normAutofit/>
          </a:bodyPr>
          <a:lstStyle/>
          <a:p>
            <a:pPr marL="0" indent="0" algn="ctr">
              <a:lnSpc>
                <a:spcPct val="70000"/>
              </a:lnSpc>
              <a:buNone/>
            </a:pPr>
            <a:r>
              <a:rPr lang="en-US" altLang="ko-KR" sz="4000" dirty="0">
                <a:solidFill>
                  <a:srgbClr val="FFFFFF"/>
                </a:solidFill>
                <a:ea typeface="Century Gothic"/>
              </a:rPr>
              <a:t>Unending love,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Amazing </a:t>
            </a:r>
            <a:r>
              <a:rPr lang="en-US" altLang="ko-KR" sz="4000" dirty="0">
                <a:solidFill>
                  <a:srgbClr val="FFFFFF"/>
                </a:solidFill>
                <a:ea typeface="Century Gothic"/>
              </a:rPr>
              <a:t>grace</a:t>
            </a:r>
          </a:p>
          <a:p>
            <a:pPr marL="0" indent="0" algn="ctr">
              <a:lnSpc>
                <a:spcPct val="70000"/>
              </a:lnSpc>
              <a:buNone/>
            </a:pPr>
            <a:endParaRPr lang="en-US" sz="4000" dirty="0"/>
          </a:p>
        </p:txBody>
      </p:sp>
      <p:pic>
        <p:nvPicPr>
          <p:cNvPr id="7" name="Picture 6"/>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648482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4"/>
          <p:cNvSpPr>
            <a:spLocks noChangeArrowheads="1"/>
          </p:cNvSpPr>
          <p:nvPr/>
        </p:nvSpPr>
        <p:spPr bwMode="auto">
          <a:xfrm>
            <a:off x="0" y="1557338"/>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ko-KR" dirty="0">
              <a:solidFill>
                <a:srgbClr val="FFFFFF"/>
              </a:solidFill>
              <a:ea typeface="Century Gothic"/>
            </a:endParaRPr>
          </a:p>
        </p:txBody>
      </p:sp>
      <p:sp>
        <p:nvSpPr>
          <p:cNvPr id="5" name="Content Placeholder 4"/>
          <p:cNvSpPr>
            <a:spLocks noGrp="1"/>
          </p:cNvSpPr>
          <p:nvPr>
            <p:ph sz="quarter" idx="13"/>
          </p:nvPr>
        </p:nvSpPr>
        <p:spPr/>
        <p:txBody>
          <a:bodyPr>
            <a:normAutofit/>
          </a:bodyPr>
          <a:lstStyle/>
          <a:p>
            <a:pPr marL="0" indent="0" algn="ctr">
              <a:lnSpc>
                <a:spcPct val="70000"/>
              </a:lnSpc>
              <a:buNone/>
            </a:pPr>
            <a:r>
              <a:rPr lang="en-US" altLang="ko-KR" sz="4000" dirty="0">
                <a:solidFill>
                  <a:srgbClr val="FFFFFF"/>
                </a:solidFill>
                <a:ea typeface="Century Gothic"/>
              </a:rPr>
              <a:t>Unending love, </a:t>
            </a:r>
            <a:endParaRPr lang="en-US" altLang="ko-KR" sz="4000" dirty="0" smtClean="0">
              <a:solidFill>
                <a:srgbClr val="FFFFFF"/>
              </a:solidFill>
              <a:ea typeface="Century Gothic"/>
            </a:endParaRPr>
          </a:p>
          <a:p>
            <a:pPr marL="0" indent="0" algn="ctr">
              <a:lnSpc>
                <a:spcPct val="70000"/>
              </a:lnSpc>
              <a:buNone/>
            </a:pPr>
            <a:r>
              <a:rPr lang="en-US" altLang="ko-KR" sz="4000" dirty="0" smtClean="0">
                <a:solidFill>
                  <a:srgbClr val="FFFFFF"/>
                </a:solidFill>
                <a:ea typeface="Century Gothic"/>
              </a:rPr>
              <a:t>Amazing </a:t>
            </a:r>
            <a:r>
              <a:rPr lang="en-US" altLang="ko-KR" sz="4000" dirty="0">
                <a:solidFill>
                  <a:srgbClr val="FFFFFF"/>
                </a:solidFill>
                <a:ea typeface="Century Gothic"/>
              </a:rPr>
              <a:t>grace</a:t>
            </a:r>
          </a:p>
          <a:p>
            <a:pPr marL="0" indent="0" algn="ctr">
              <a:lnSpc>
                <a:spcPct val="70000"/>
              </a:lnSpc>
              <a:buNone/>
            </a:pPr>
            <a:endParaRPr lang="en-US" sz="4000" dirty="0"/>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1760591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
</file>

<file path=ppt/slides/slide3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993038" y="370417"/>
            <a:ext cx="4586923" cy="6487583"/>
          </a:xfrm>
        </p:spPr>
      </p:pic>
      <p:sp>
        <p:nvSpPr>
          <p:cNvPr id="13" name="Title 12"/>
          <p:cNvSpPr>
            <a:spLocks noGrp="1"/>
          </p:cNvSpPr>
          <p:nvPr>
            <p:ph type="title"/>
          </p:nvPr>
        </p:nvSpPr>
        <p:spPr/>
        <p:txBody>
          <a:bodyPr/>
          <a:lstStyle/>
          <a:p>
            <a:r>
              <a:rPr lang="en-US" sz="6000" b="1" spc="-300" dirty="0" smtClean="0">
                <a:solidFill>
                  <a:schemeClr val="tx1"/>
                </a:solidFill>
                <a:latin typeface="GeosansLight"/>
                <a:cs typeface="GeosansLight"/>
              </a:rPr>
              <a:t>ANTIOCH</a:t>
            </a:r>
            <a:r>
              <a:rPr lang="en-US" sz="6000" b="1" dirty="0" smtClean="0">
                <a:solidFill>
                  <a:schemeClr val="tx1"/>
                </a:solidFill>
                <a:latin typeface="GeosansLight"/>
                <a:cs typeface="GeosansLight"/>
              </a:rPr>
              <a:t/>
            </a:r>
            <a:br>
              <a:rPr lang="en-US" sz="6000" b="1" dirty="0" smtClean="0">
                <a:solidFill>
                  <a:schemeClr val="tx1"/>
                </a:solidFill>
                <a:latin typeface="GeosansLight"/>
                <a:cs typeface="GeosansLight"/>
              </a:rPr>
            </a:br>
            <a:r>
              <a:rPr lang="en-US" sz="6000" b="1" dirty="0" smtClean="0">
                <a:solidFill>
                  <a:schemeClr val="tx1"/>
                </a:solidFill>
                <a:latin typeface="GeosansLight"/>
                <a:cs typeface="GeosansLight"/>
              </a:rPr>
              <a:t>CHURCH</a:t>
            </a:r>
            <a:endParaRPr lang="en-US" sz="6000" b="1" dirty="0">
              <a:solidFill>
                <a:schemeClr val="bg1"/>
              </a:solidFill>
              <a:latin typeface="GeosansLight"/>
              <a:cs typeface="GeosansLight"/>
            </a:endParaRPr>
          </a:p>
        </p:txBody>
      </p:sp>
      <p:sp>
        <p:nvSpPr>
          <p:cNvPr id="14" name="Text Placeholder 13"/>
          <p:cNvSpPr>
            <a:spLocks noGrp="1"/>
          </p:cNvSpPr>
          <p:nvPr>
            <p:ph type="body" sz="half" idx="2"/>
          </p:nvPr>
        </p:nvSpPr>
        <p:spPr>
          <a:xfrm>
            <a:off x="2352873" y="2547891"/>
            <a:ext cx="1409700" cy="3734156"/>
          </a:xfrm>
        </p:spPr>
        <p:txBody>
          <a:bodyPr>
            <a:normAutofit/>
          </a:bodyPr>
          <a:lstStyle/>
          <a:p>
            <a:r>
              <a:rPr lang="en-US" b="1" dirty="0" smtClean="0"/>
              <a:t>Service Time: </a:t>
            </a:r>
            <a:r>
              <a:rPr lang="en-US" dirty="0" smtClean="0"/>
              <a:t>10:30am Sunday</a:t>
            </a:r>
          </a:p>
          <a:p>
            <a:r>
              <a:rPr lang="en-US" b="1" dirty="0" smtClean="0"/>
              <a:t>Location:   </a:t>
            </a:r>
            <a:r>
              <a:rPr lang="en-US" dirty="0" smtClean="0"/>
              <a:t>2</a:t>
            </a:r>
            <a:r>
              <a:rPr lang="en-US" baseline="30000" dirty="0" smtClean="0"/>
              <a:t>nd</a:t>
            </a:r>
            <a:r>
              <a:rPr lang="en-US" dirty="0" smtClean="0"/>
              <a:t> floor of </a:t>
            </a:r>
            <a:r>
              <a:rPr lang="en-US" dirty="0" err="1" smtClean="0"/>
              <a:t>Moriah</a:t>
            </a:r>
            <a:r>
              <a:rPr lang="en-US" dirty="0" smtClean="0"/>
              <a:t> Sanctuary</a:t>
            </a:r>
          </a:p>
          <a:p>
            <a:r>
              <a:rPr lang="en-US" b="1" dirty="0" smtClean="0"/>
              <a:t>Pastors:     </a:t>
            </a:r>
            <a:r>
              <a:rPr lang="en-US" spc="-150" dirty="0" smtClean="0"/>
              <a:t>Jae-Bum </a:t>
            </a:r>
            <a:r>
              <a:rPr lang="en-US" spc="-150" dirty="0" err="1" smtClean="0"/>
              <a:t>Heo</a:t>
            </a:r>
            <a:r>
              <a:rPr lang="en-US" dirty="0" smtClean="0"/>
              <a:t>, Brian </a:t>
            </a:r>
            <a:r>
              <a:rPr lang="en-US" dirty="0" err="1" smtClean="0"/>
              <a:t>Kilduff</a:t>
            </a:r>
            <a:endParaRPr lang="en-US" dirty="0" smtClean="0"/>
          </a:p>
          <a:p>
            <a:r>
              <a:rPr lang="en-US" b="1" dirty="0" smtClean="0"/>
              <a:t>Contact: </a:t>
            </a:r>
            <a:r>
              <a:rPr lang="en-US" dirty="0" smtClean="0"/>
              <a:t>Georgia Bryant</a:t>
            </a:r>
            <a:endParaRPr lang="en-US" dirty="0"/>
          </a:p>
        </p:txBody>
      </p:sp>
      <p:pic>
        <p:nvPicPr>
          <p:cNvPr id="2049" name="Picture 1" descr="C:\Documents and Settings\Administrator\My Documents\Design\Sites\One Accord\img\images\images\images\antioch-bld.jpg"/>
          <p:cNvPicPr>
            <a:picLocks noChangeAspect="1" noChangeArrowheads="1"/>
          </p:cNvPicPr>
          <p:nvPr/>
        </p:nvPicPr>
        <p:blipFill>
          <a:blip r:embed="rId4"/>
          <a:srcRect/>
          <a:stretch>
            <a:fillRect/>
          </a:stretch>
        </p:blipFill>
        <p:spPr bwMode="auto">
          <a:xfrm>
            <a:off x="612648" y="2545080"/>
            <a:ext cx="1562100" cy="2343150"/>
          </a:xfrm>
          <a:prstGeom prst="rect">
            <a:avLst/>
          </a:prstGeom>
          <a:noFill/>
        </p:spPr>
      </p:pic>
      <p:pic>
        <p:nvPicPr>
          <p:cNvPr id="2050" name="Picture 2" descr="C:\Documents and Settings\Administrator\My Documents\Design\Sites\One Accord\img\images\images\images\antioch-pastor-heo.jpg"/>
          <p:cNvPicPr>
            <a:picLocks noChangeAspect="1" noChangeArrowheads="1"/>
          </p:cNvPicPr>
          <p:nvPr/>
        </p:nvPicPr>
        <p:blipFill>
          <a:blip r:embed="rId5"/>
          <a:srcRect/>
          <a:stretch>
            <a:fillRect/>
          </a:stretch>
        </p:blipFill>
        <p:spPr bwMode="auto">
          <a:xfrm>
            <a:off x="612648" y="5102554"/>
            <a:ext cx="552450" cy="666750"/>
          </a:xfrm>
          <a:prstGeom prst="rect">
            <a:avLst/>
          </a:prstGeom>
          <a:noFill/>
        </p:spPr>
      </p:pic>
      <p:pic>
        <p:nvPicPr>
          <p:cNvPr id="2051" name="Picture 3" descr="C:\Documents and Settings\Administrator\My Documents\Design\Sites\One Accord\img\images\images\images\antioch-pastor-brian.jpg"/>
          <p:cNvPicPr>
            <a:picLocks noChangeAspect="1" noChangeArrowheads="1"/>
          </p:cNvPicPr>
          <p:nvPr/>
        </p:nvPicPr>
        <p:blipFill>
          <a:blip r:embed="rId6"/>
          <a:srcRect/>
          <a:stretch>
            <a:fillRect/>
          </a:stretch>
        </p:blipFill>
        <p:spPr bwMode="auto">
          <a:xfrm>
            <a:off x="1165098" y="5102554"/>
            <a:ext cx="466725" cy="666750"/>
          </a:xfrm>
          <a:prstGeom prst="rect">
            <a:avLst/>
          </a:prstGeom>
          <a:noFill/>
        </p:spPr>
      </p:pic>
      <p:pic>
        <p:nvPicPr>
          <p:cNvPr id="2052" name="Picture 4" descr="C:\Documents and Settings\Administrator\My Documents\Design\Sites\One Accord\img\images\images\images\antioch-contact-georgia.jpg"/>
          <p:cNvPicPr>
            <a:picLocks noChangeAspect="1" noChangeArrowheads="1"/>
          </p:cNvPicPr>
          <p:nvPr/>
        </p:nvPicPr>
        <p:blipFill>
          <a:blip r:embed="rId7"/>
          <a:srcRect/>
          <a:stretch>
            <a:fillRect/>
          </a:stretch>
        </p:blipFill>
        <p:spPr bwMode="auto">
          <a:xfrm>
            <a:off x="1631823" y="5102554"/>
            <a:ext cx="447675" cy="666750"/>
          </a:xfrm>
          <a:prstGeom prst="rect">
            <a:avLst/>
          </a:prstGeom>
          <a:noFill/>
        </p:spPr>
      </p:pic>
    </p:spTree>
    <p:extLst>
      <p:ext uri="{BB962C8B-B14F-4D97-AF65-F5344CB8AC3E}">
        <p14:creationId xmlns:p14="http://schemas.microsoft.com/office/powerpoint/2010/main" val="297401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ctrTitle"/>
          </p:nvPr>
        </p:nvSpPr>
        <p:spPr/>
        <p:txBody>
          <a:bodyPr/>
          <a:lstStyle/>
          <a:p>
            <a:r>
              <a:rPr lang="en-US" altLang="ko-KR" sz="6000" b="1" dirty="0" smtClean="0">
                <a:latin typeface="GeosansLight" pitchFamily="2" charset="-127"/>
                <a:ea typeface="GeosansLight" pitchFamily="2" charset="-127"/>
              </a:rPr>
              <a:t>HERE I AM TO WORSHIP</a:t>
            </a:r>
            <a:endParaRPr lang="ko-KR" altLang="en-US" sz="6000" b="1" dirty="0">
              <a:solidFill>
                <a:schemeClr val="bg1"/>
              </a:solidFill>
              <a:latin typeface="GeosansLight" pitchFamily="2" charset="-127"/>
              <a:ea typeface="GeosansLight" pitchFamily="2" charset="-127"/>
            </a:endParaRP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8000" b="1" dirty="0">
                <a:solidFill>
                  <a:srgbClr val="DD0323"/>
                </a:solidFill>
                <a:latin typeface="GeosansLight"/>
                <a:cs typeface="GeosansLight"/>
              </a:rPr>
              <a:t>Beautiful </a:t>
            </a:r>
            <a:r>
              <a:rPr lang="en-US" sz="8000" b="1" dirty="0" smtClean="0">
                <a:solidFill>
                  <a:srgbClr val="DD0323"/>
                </a:solidFill>
                <a:latin typeface="GeosansLight"/>
                <a:cs typeface="GeosansLight"/>
              </a:rPr>
              <a:t>One</a:t>
            </a:r>
            <a:endParaRPr lang="en-US" sz="8000" b="1" dirty="0">
              <a:solidFill>
                <a:schemeClr val="bg1"/>
              </a:solidFill>
              <a:latin typeface="GeosansLight"/>
              <a:cs typeface="GeosansLight"/>
            </a:endParaRPr>
          </a:p>
        </p:txBody>
      </p:sp>
    </p:spTree>
    <p:extLst>
      <p:ext uri="{BB962C8B-B14F-4D97-AF65-F5344CB8AC3E}">
        <p14:creationId xmlns:p14="http://schemas.microsoft.com/office/powerpoint/2010/main" val="2300533705"/>
      </p:ext>
    </p:extLst>
  </p:cSld>
  <p:clrMapOvr>
    <a:masterClrMapping/>
  </p:clrMapOvr>
  <p:timing>
    <p:tnLst>
      <p:par>
        <p:cTn xmlns:p14="http://schemas.microsoft.com/office/powerpoint/2010/main" id="1" dur="indefinite" restart="never" nodeType="tmRoot"/>
      </p:par>
    </p:tnLst>
  </p:timing>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0" y="1600200"/>
            <a:ext cx="9144000" cy="4525963"/>
          </a:xfrm>
          <a:prstGeom prst="rect">
            <a:avLst/>
          </a:prstGeom>
        </p:spPr>
        <p:txBody>
          <a:bodyPr>
            <a:normAutofit/>
          </a:bodyPr>
          <a:lstStyle/>
          <a:p>
            <a:pPr marL="0" indent="0" algn="ctr">
              <a:buNone/>
            </a:pPr>
            <a:r>
              <a:rPr lang="en-US" sz="3200" i="1" dirty="0" smtClean="0"/>
              <a:t>Verse 1:</a:t>
            </a:r>
          </a:p>
          <a:p>
            <a:pPr marL="0" indent="0" algn="ctr">
              <a:buNone/>
            </a:pPr>
            <a:r>
              <a:rPr lang="en-US" sz="4000" dirty="0" smtClean="0"/>
              <a:t>Light of the world                          </a:t>
            </a:r>
            <a:br>
              <a:rPr lang="en-US" sz="4000" dirty="0" smtClean="0"/>
            </a:br>
            <a:r>
              <a:rPr lang="en-US" sz="4000" dirty="0" smtClean="0"/>
              <a:t>You stepped down into darkness.                              </a:t>
            </a:r>
            <a:br>
              <a:rPr lang="en-US" sz="4000" dirty="0" smtClean="0"/>
            </a:br>
            <a:r>
              <a:rPr lang="en-US" sz="4000" dirty="0" smtClean="0"/>
              <a:t>Opened my eyes, let me see.</a:t>
            </a:r>
            <a:endParaRPr lang="en-US" sz="4000" dirty="0"/>
          </a:p>
          <a:p>
            <a:endParaRPr lang="en-US" dirty="0"/>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410985316"/>
      </p:ext>
    </p:extLst>
  </p:cSld>
  <p:clrMapOvr>
    <a:masterClrMapping/>
  </p:clrMapOvr>
  <p:timing>
    <p:tnLst>
      <p:par>
        <p:cTn xmlns:p14="http://schemas.microsoft.com/office/powerpoint/2010/main" id="1" dur="indefinite" restart="never" nodeType="tmRoot"/>
      </p:par>
    </p:tnLst>
  </p:timing>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0" y="1600200"/>
            <a:ext cx="9144000" cy="4525963"/>
          </a:xfrm>
          <a:prstGeom prst="rect">
            <a:avLst/>
          </a:prstGeom>
        </p:spPr>
        <p:txBody>
          <a:bodyPr>
            <a:normAutofit/>
          </a:bodyPr>
          <a:lstStyle/>
          <a:p>
            <a:pPr marL="0" indent="0" algn="ctr">
              <a:buNone/>
            </a:pPr>
            <a:r>
              <a:rPr lang="en-US" sz="4000" dirty="0" smtClean="0"/>
              <a:t>Beauty that made                         </a:t>
            </a:r>
            <a:br>
              <a:rPr lang="en-US" sz="4000" dirty="0" smtClean="0"/>
            </a:br>
            <a:r>
              <a:rPr lang="en-US" sz="4000" dirty="0" smtClean="0"/>
              <a:t>this heart adore You                  </a:t>
            </a:r>
            <a:br>
              <a:rPr lang="en-US" sz="4000" dirty="0" smtClean="0"/>
            </a:br>
            <a:r>
              <a:rPr lang="en-US" sz="4000" dirty="0" smtClean="0"/>
              <a:t>Hope of a life spent with You</a:t>
            </a:r>
            <a:endParaRPr lang="en-US" sz="4000" dirty="0"/>
          </a:p>
          <a:p>
            <a:endParaRPr lang="en-US" dirty="0"/>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410985316"/>
      </p:ext>
    </p:extLst>
  </p:cSld>
  <p:clrMapOvr>
    <a:masterClrMapping/>
  </p:clrMapOvr>
  <p:timing>
    <p:tnLst>
      <p:par>
        <p:cTn xmlns:p14="http://schemas.microsoft.com/office/powerpoint/2010/main" id="1" dur="indefinite" restart="never" nodeType="tmRoot"/>
      </p:par>
    </p:tnLst>
  </p:timing>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0" y="1600200"/>
            <a:ext cx="9144000" cy="4525963"/>
          </a:xfrm>
          <a:prstGeom prst="rect">
            <a:avLst/>
          </a:prstGeom>
        </p:spPr>
        <p:txBody>
          <a:bodyPr>
            <a:normAutofit/>
          </a:bodyPr>
          <a:lstStyle/>
          <a:p>
            <a:pPr marL="0" indent="0" algn="ctr">
              <a:buNone/>
            </a:pPr>
            <a:r>
              <a:rPr lang="en-US" sz="3200" i="1" dirty="0" smtClean="0"/>
              <a:t>Chorus:</a:t>
            </a:r>
          </a:p>
          <a:p>
            <a:pPr marL="0" indent="0" algn="ctr">
              <a:buNone/>
            </a:pPr>
            <a:r>
              <a:rPr lang="en-US" sz="4000" dirty="0" smtClean="0"/>
              <a:t>Here I am to worship, </a:t>
            </a:r>
            <a:br>
              <a:rPr lang="en-US" sz="4000" dirty="0" smtClean="0"/>
            </a:br>
            <a:r>
              <a:rPr lang="en-US" sz="4000" dirty="0" smtClean="0"/>
              <a:t>Here I am to bow down, </a:t>
            </a:r>
            <a:br>
              <a:rPr lang="en-US" sz="4000" dirty="0" smtClean="0"/>
            </a:br>
            <a:r>
              <a:rPr lang="en-US" sz="4000" dirty="0" smtClean="0"/>
              <a:t>Here I am to say that </a:t>
            </a:r>
            <a:br>
              <a:rPr lang="en-US" sz="4000" dirty="0" smtClean="0"/>
            </a:br>
            <a:r>
              <a:rPr lang="en-US" sz="4000" dirty="0" smtClean="0"/>
              <a:t>You’re my God</a:t>
            </a:r>
            <a:endParaRPr lang="en-US" sz="4000" dirty="0"/>
          </a:p>
          <a:p>
            <a:endParaRPr lang="en-US" dirty="0"/>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410985316"/>
      </p:ext>
    </p:extLst>
  </p:cSld>
  <p:clrMapOvr>
    <a:masterClrMapping/>
  </p:clrMapOvr>
  <p:timing>
    <p:tnLst>
      <p:par>
        <p:cTn xmlns:p14="http://schemas.microsoft.com/office/powerpoint/2010/main" id="1" dur="indefinite" restart="never" nodeType="tmRoot"/>
      </p:par>
    </p:tnLst>
  </p:timing>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0" y="1600200"/>
            <a:ext cx="9144000" cy="4525963"/>
          </a:xfrm>
          <a:prstGeom prst="rect">
            <a:avLst/>
          </a:prstGeom>
        </p:spPr>
        <p:txBody>
          <a:bodyPr>
            <a:normAutofit/>
          </a:bodyPr>
          <a:lstStyle/>
          <a:p>
            <a:pPr marL="0" indent="0" algn="ctr">
              <a:buNone/>
            </a:pPr>
            <a:r>
              <a:rPr lang="en-US" sz="4000" dirty="0" smtClean="0"/>
              <a:t>You’re altogether lovely</a:t>
            </a:r>
            <a:br>
              <a:rPr lang="en-US" sz="4000" dirty="0" smtClean="0"/>
            </a:br>
            <a:r>
              <a:rPr lang="en-US" sz="4000" dirty="0" smtClean="0"/>
              <a:t>Altogether worthy,</a:t>
            </a:r>
            <a:br>
              <a:rPr lang="en-US" sz="4000" dirty="0" smtClean="0"/>
            </a:br>
            <a:r>
              <a:rPr lang="en-US" sz="4000" dirty="0" smtClean="0"/>
              <a:t>Altogether wonderful to me</a:t>
            </a:r>
            <a:endParaRPr lang="en-US" sz="4000" dirty="0"/>
          </a:p>
          <a:p>
            <a:endParaRPr lang="en-US" dirty="0"/>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410985316"/>
      </p:ext>
    </p:extLst>
  </p:cSld>
  <p:clrMapOvr>
    <a:masterClrMapping/>
  </p:clrMapOvr>
  <p:timing>
    <p:tnLst>
      <p:par>
        <p:cTn xmlns:p14="http://schemas.microsoft.com/office/powerpoint/2010/main" id="1" dur="indefinite" restart="never" nodeType="tmRoot"/>
      </p:par>
    </p:tnLst>
  </p:timing>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0" y="1600200"/>
            <a:ext cx="9144000" cy="4525963"/>
          </a:xfrm>
          <a:prstGeom prst="rect">
            <a:avLst/>
          </a:prstGeom>
        </p:spPr>
        <p:txBody>
          <a:bodyPr>
            <a:normAutofit/>
          </a:bodyPr>
          <a:lstStyle/>
          <a:p>
            <a:pPr marL="0" indent="0" algn="ctr">
              <a:buNone/>
            </a:pPr>
            <a:r>
              <a:rPr lang="en-US" sz="3200" i="1" dirty="0" smtClean="0"/>
              <a:t>Verse 2:</a:t>
            </a:r>
          </a:p>
          <a:p>
            <a:pPr marL="0" indent="0" algn="ctr">
              <a:buNone/>
            </a:pPr>
            <a:r>
              <a:rPr lang="en-US" sz="4000" dirty="0" smtClean="0"/>
              <a:t>King of all days, </a:t>
            </a:r>
            <a:br>
              <a:rPr lang="en-US" sz="4000" dirty="0" smtClean="0"/>
            </a:br>
            <a:r>
              <a:rPr lang="en-US" sz="4000" dirty="0" smtClean="0"/>
              <a:t>Oh, so highly exalted</a:t>
            </a:r>
            <a:br>
              <a:rPr lang="en-US" sz="4000" dirty="0" smtClean="0"/>
            </a:br>
            <a:r>
              <a:rPr lang="en-US" sz="4000" dirty="0" smtClean="0"/>
              <a:t>Glorious in heaven above</a:t>
            </a:r>
            <a:endParaRPr lang="en-US" sz="4000" dirty="0"/>
          </a:p>
          <a:p>
            <a:endParaRPr lang="en-US" dirty="0"/>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410985316"/>
      </p:ext>
    </p:extLst>
  </p:cSld>
  <p:clrMapOvr>
    <a:masterClrMapping/>
  </p:clrMapOvr>
  <p:timing>
    <p:tnLst>
      <p:par>
        <p:cTn xmlns:p14="http://schemas.microsoft.com/office/powerpoint/2010/main" id="1" dur="indefinite" restart="never" nodeType="tmRoot"/>
      </p:par>
    </p:tnLst>
  </p:timing>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0" y="1600200"/>
            <a:ext cx="9144000" cy="4525963"/>
          </a:xfrm>
          <a:prstGeom prst="rect">
            <a:avLst/>
          </a:prstGeom>
        </p:spPr>
        <p:txBody>
          <a:bodyPr>
            <a:normAutofit/>
          </a:bodyPr>
          <a:lstStyle/>
          <a:p>
            <a:pPr marL="0" indent="0" algn="ctr">
              <a:buNone/>
            </a:pPr>
            <a:r>
              <a:rPr lang="en-US" sz="4000" dirty="0" smtClean="0"/>
              <a:t>Humbly You came</a:t>
            </a:r>
            <a:br>
              <a:rPr lang="en-US" sz="4000" dirty="0" smtClean="0"/>
            </a:br>
            <a:r>
              <a:rPr lang="en-US" sz="4000" dirty="0" smtClean="0"/>
              <a:t>to the Earth You created</a:t>
            </a:r>
            <a:br>
              <a:rPr lang="en-US" sz="4000" dirty="0" smtClean="0"/>
            </a:br>
            <a:r>
              <a:rPr lang="en-US" sz="4000" dirty="0" smtClean="0"/>
              <a:t>All for love’s sake became poor</a:t>
            </a:r>
            <a:endParaRPr lang="en-US" sz="4000" dirty="0"/>
          </a:p>
          <a:p>
            <a:endParaRPr lang="en-US" dirty="0"/>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410985316"/>
      </p:ext>
    </p:extLst>
  </p:cSld>
  <p:clrMapOvr>
    <a:masterClrMapping/>
  </p:clrMapOvr>
  <p:timing>
    <p:tnLst>
      <p:par>
        <p:cTn xmlns:p14="http://schemas.microsoft.com/office/powerpoint/2010/main" id="1" dur="indefinite" restart="never" nodeType="tmRoot"/>
      </p:par>
    </p:tnLst>
  </p:timing>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0" y="1600200"/>
            <a:ext cx="9144000" cy="4525963"/>
          </a:xfrm>
          <a:prstGeom prst="rect">
            <a:avLst/>
          </a:prstGeom>
        </p:spPr>
        <p:txBody>
          <a:bodyPr>
            <a:normAutofit/>
          </a:bodyPr>
          <a:lstStyle/>
          <a:p>
            <a:pPr marL="0" indent="0" algn="ctr">
              <a:buNone/>
            </a:pPr>
            <a:r>
              <a:rPr lang="en-US" sz="3200" i="1" dirty="0" smtClean="0"/>
              <a:t>Bridge:</a:t>
            </a:r>
          </a:p>
          <a:p>
            <a:pPr marL="0" indent="0" algn="ctr">
              <a:buNone/>
            </a:pPr>
            <a:r>
              <a:rPr lang="en-US" sz="4000" dirty="0" smtClean="0"/>
              <a:t>I’ll never know how much it cost</a:t>
            </a:r>
            <a:br>
              <a:rPr lang="en-US" sz="4000" dirty="0" smtClean="0"/>
            </a:br>
            <a:r>
              <a:rPr lang="en-US" sz="4000" dirty="0" smtClean="0"/>
              <a:t>To see my sin upon that cross</a:t>
            </a:r>
            <a:endParaRPr lang="en-US" sz="4000" dirty="0"/>
          </a:p>
          <a:p>
            <a:endParaRPr lang="en-US" dirty="0"/>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410985316"/>
      </p:ext>
    </p:extLst>
  </p:cSld>
  <p:clrMapOvr>
    <a:masterClrMapping/>
  </p:clrMapOvr>
  <p:timing>
    <p:tnLst>
      <p:par>
        <p:cTn xmlns:p14="http://schemas.microsoft.com/office/powerpoint/2010/main" id="1" dur="indefinite" restart="never" nodeType="tmRoot"/>
      </p:par>
    </p:tnLst>
  </p:timing>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ctrTitle"/>
          </p:nvPr>
        </p:nvSpPr>
        <p:spPr/>
        <p:txBody>
          <a:bodyPr/>
          <a:lstStyle/>
          <a:p>
            <a:r>
              <a:rPr lang="en-US" altLang="ko-KR" sz="8000" b="1" dirty="0" smtClean="0">
                <a:latin typeface="GeosansLight" pitchFamily="2" charset="-127"/>
                <a:ea typeface="GeosansLight" pitchFamily="2" charset="-127"/>
              </a:rPr>
              <a:t>HERE I AM again</a:t>
            </a:r>
            <a:endParaRPr lang="ko-KR" altLang="en-US" sz="8000" b="1" dirty="0">
              <a:solidFill>
                <a:srgbClr val="000000"/>
              </a:solidFill>
              <a:latin typeface="GeosansLight" pitchFamily="2" charset="-127"/>
              <a:ea typeface="GeosansLight" pitchFamily="2" charset="-127"/>
            </a:endParaRPr>
          </a:p>
        </p:txBody>
      </p:sp>
    </p:spTree>
  </p:cSld>
  <p:clrMapOvr>
    <a:masterClrMapping/>
  </p:clrMapOvr>
  <p:timing>
    <p:tnLst>
      <p:par>
        <p:cTn xmlns:p14="http://schemas.microsoft.com/office/powerpoint/2010/main" id="1" dur="indefinite" restart="never" nodeType="tmRoot"/>
      </p:par>
    </p:tnLst>
  </p:timing>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0" y="1600200"/>
            <a:ext cx="9144000" cy="4525963"/>
          </a:xfrm>
          <a:prstGeom prst="rect">
            <a:avLst/>
          </a:prstGeom>
        </p:spPr>
        <p:txBody>
          <a:bodyPr>
            <a:normAutofit/>
          </a:bodyPr>
          <a:lstStyle/>
          <a:p>
            <a:pPr marL="0" indent="0" algn="ctr">
              <a:buNone/>
            </a:pPr>
            <a:r>
              <a:rPr lang="en-US" sz="3200" i="1" dirty="0" smtClean="0"/>
              <a:t>Verse 1:</a:t>
            </a:r>
          </a:p>
          <a:p>
            <a:pPr marL="0" indent="0" algn="ctr">
              <a:buNone/>
            </a:pPr>
            <a:r>
              <a:rPr lang="en-US" sz="4000" dirty="0" smtClean="0"/>
              <a:t>Here I am again </a:t>
            </a:r>
            <a:br>
              <a:rPr lang="en-US" sz="4000" dirty="0" smtClean="0"/>
            </a:br>
            <a:r>
              <a:rPr lang="en-US" sz="4000" dirty="0" smtClean="0"/>
              <a:t>just looking for the words </a:t>
            </a:r>
            <a:br>
              <a:rPr lang="en-US" sz="4000" dirty="0" smtClean="0"/>
            </a:br>
            <a:r>
              <a:rPr lang="en-US" sz="4000" dirty="0" smtClean="0"/>
              <a:t>to help me say that</a:t>
            </a:r>
            <a:br>
              <a:rPr lang="en-US" sz="4000" dirty="0" smtClean="0"/>
            </a:br>
            <a:r>
              <a:rPr lang="en-US" sz="4000" dirty="0" smtClean="0"/>
              <a:t>My heart is full of love and praises</a:t>
            </a:r>
            <a:endParaRPr lang="en-US" sz="4000" dirty="0"/>
          </a:p>
          <a:p>
            <a:endParaRPr lang="en-US" dirty="0"/>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410985316"/>
      </p:ext>
    </p:extLst>
  </p:cSld>
  <p:clrMapOvr>
    <a:masterClrMapping/>
  </p:clrMapOvr>
  <p:timing>
    <p:tnLst>
      <p:par>
        <p:cTn xmlns:p14="http://schemas.microsoft.com/office/powerpoint/2010/main" id="1" dur="indefinite" restart="never" nodeType="tmRoot"/>
      </p:par>
    </p:tnLst>
  </p:timing>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0" y="1600200"/>
            <a:ext cx="9144000" cy="4525963"/>
          </a:xfrm>
          <a:prstGeom prst="rect">
            <a:avLst/>
          </a:prstGeom>
        </p:spPr>
        <p:txBody>
          <a:bodyPr>
            <a:normAutofit/>
          </a:bodyPr>
          <a:lstStyle/>
          <a:p>
            <a:pPr marL="0" indent="0" algn="ctr">
              <a:buNone/>
            </a:pPr>
            <a:r>
              <a:rPr lang="en-US" sz="4000" dirty="0" smtClean="0"/>
              <a:t>I must have prayed </a:t>
            </a:r>
            <a:br>
              <a:rPr lang="en-US" sz="4000" dirty="0" smtClean="0"/>
            </a:br>
            <a:r>
              <a:rPr lang="en-US" sz="4000" dirty="0" smtClean="0"/>
              <a:t>a thousand prayers </a:t>
            </a:r>
            <a:br>
              <a:rPr lang="en-US" sz="4000" dirty="0" smtClean="0"/>
            </a:br>
            <a:r>
              <a:rPr lang="en-US" sz="4000" dirty="0" smtClean="0"/>
              <a:t>and sung a hundred songs</a:t>
            </a:r>
            <a:br>
              <a:rPr lang="en-US" sz="4000" dirty="0" smtClean="0"/>
            </a:br>
            <a:r>
              <a:rPr lang="en-US" sz="4000" dirty="0" smtClean="0"/>
              <a:t>But I just have to say again</a:t>
            </a:r>
            <a:endParaRPr lang="en-US" sz="4000" dirty="0"/>
          </a:p>
          <a:p>
            <a:endParaRPr lang="en-US" dirty="0"/>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41098531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Content Placeholder 2"/>
          <p:cNvSpPr>
            <a:spLocks noGrp="1"/>
          </p:cNvSpPr>
          <p:nvPr>
            <p:ph idx="4294967295"/>
          </p:nvPr>
        </p:nvSpPr>
        <p:spPr>
          <a:xfrm>
            <a:off x="453854" y="1625558"/>
            <a:ext cx="8258175" cy="4528550"/>
          </a:xfrm>
          <a:prstGeom prst="rect">
            <a:avLst/>
          </a:prstGeom>
        </p:spPr>
        <p:txBody>
          <a:bodyPr>
            <a:normAutofit/>
          </a:bodyPr>
          <a:lstStyle/>
          <a:p>
            <a:pPr algn="ctr" eaLnBrk="1" hangingPunct="1">
              <a:buFontTx/>
              <a:buNone/>
            </a:pPr>
            <a:r>
              <a:rPr lang="en-US" altLang="ko-KR" sz="4000" dirty="0" smtClean="0">
                <a:ea typeface="Century Gothic"/>
              </a:rPr>
              <a:t>Wonderful, so wonderful</a:t>
            </a:r>
            <a:br>
              <a:rPr lang="en-US" altLang="ko-KR" sz="4000" dirty="0" smtClean="0">
                <a:ea typeface="Century Gothic"/>
              </a:rPr>
            </a:br>
            <a:r>
              <a:rPr lang="en-US" altLang="ko-KR" sz="4000" dirty="0" smtClean="0">
                <a:ea typeface="Century Gothic"/>
              </a:rPr>
              <a:t>Is Your unfailing love</a:t>
            </a:r>
            <a:endParaRPr lang="en-US" altLang="ko-KR" sz="4400" dirty="0" smtClean="0">
              <a:ea typeface="Century Gothic"/>
            </a:endParaRPr>
          </a:p>
        </p:txBody>
      </p:sp>
      <p:pic>
        <p:nvPicPr>
          <p:cNvPr id="3" name="Picture 2"/>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1766755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0" y="1600200"/>
            <a:ext cx="9144000" cy="4525963"/>
          </a:xfrm>
          <a:prstGeom prst="rect">
            <a:avLst/>
          </a:prstGeom>
        </p:spPr>
        <p:txBody>
          <a:bodyPr>
            <a:normAutofit/>
          </a:bodyPr>
          <a:lstStyle/>
          <a:p>
            <a:pPr marL="0" indent="0" algn="ctr">
              <a:buNone/>
            </a:pPr>
            <a:r>
              <a:rPr lang="en-US" sz="3200" i="1" dirty="0" smtClean="0"/>
              <a:t>Chorus:</a:t>
            </a:r>
          </a:p>
          <a:p>
            <a:pPr marL="0" indent="0" algn="ctr">
              <a:buNone/>
            </a:pPr>
            <a:r>
              <a:rPr lang="en-US" sz="4000" dirty="0" smtClean="0"/>
              <a:t>Oh, how, I love You</a:t>
            </a:r>
            <a:br>
              <a:rPr lang="en-US" sz="4000" dirty="0" smtClean="0"/>
            </a:br>
            <a:r>
              <a:rPr lang="en-US" sz="4000" dirty="0" smtClean="0"/>
              <a:t>More than words can say</a:t>
            </a:r>
            <a:br>
              <a:rPr lang="en-US" sz="4000" dirty="0" smtClean="0"/>
            </a:br>
            <a:r>
              <a:rPr lang="en-US" sz="4000" dirty="0" smtClean="0"/>
              <a:t>In the deepest, heartfelt way!</a:t>
            </a:r>
            <a:endParaRPr lang="en-US" sz="4000" dirty="0"/>
          </a:p>
          <a:p>
            <a:endParaRPr lang="en-US" dirty="0"/>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410985316"/>
      </p:ext>
    </p:extLst>
  </p:cSld>
  <p:clrMapOvr>
    <a:masterClrMapping/>
  </p:clrMapOvr>
  <p:timing>
    <p:tnLst>
      <p:par>
        <p:cTn xmlns:p14="http://schemas.microsoft.com/office/powerpoint/2010/main" id="1" dur="indefinite" restart="never" nodeType="tmRoot"/>
      </p:par>
    </p:tnLst>
  </p:timing>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0" y="1600200"/>
            <a:ext cx="9144000" cy="4525963"/>
          </a:xfrm>
          <a:prstGeom prst="rect">
            <a:avLst/>
          </a:prstGeom>
        </p:spPr>
        <p:txBody>
          <a:bodyPr>
            <a:normAutofit/>
          </a:bodyPr>
          <a:lstStyle/>
          <a:p>
            <a:pPr marL="0" indent="0" algn="ctr">
              <a:buNone/>
            </a:pPr>
            <a:r>
              <a:rPr lang="en-US" sz="4000" dirty="0" smtClean="0"/>
              <a:t>Oh, how, Lord, I love You</a:t>
            </a:r>
            <a:br>
              <a:rPr lang="en-US" sz="4000" dirty="0" smtClean="0"/>
            </a:br>
            <a:r>
              <a:rPr lang="en-US" sz="4000" dirty="0" smtClean="0"/>
              <a:t>Once again receive my praise!</a:t>
            </a:r>
            <a:endParaRPr lang="en-US" sz="4000" dirty="0"/>
          </a:p>
          <a:p>
            <a:endParaRPr lang="en-US" dirty="0"/>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410985316"/>
      </p:ext>
    </p:extLst>
  </p:cSld>
  <p:clrMapOvr>
    <a:masterClrMapping/>
  </p:clrMapOvr>
  <p:timing>
    <p:tnLst>
      <p:par>
        <p:cTn xmlns:p14="http://schemas.microsoft.com/office/powerpoint/2010/main" id="1" dur="indefinite" restart="never" nodeType="tmRoot"/>
      </p:par>
    </p:tnLst>
  </p:timing>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0" y="1600200"/>
            <a:ext cx="9144000" cy="4525963"/>
          </a:xfrm>
          <a:prstGeom prst="rect">
            <a:avLst/>
          </a:prstGeom>
        </p:spPr>
        <p:txBody>
          <a:bodyPr>
            <a:normAutofit/>
          </a:bodyPr>
          <a:lstStyle/>
          <a:p>
            <a:pPr marL="0" indent="0" algn="ctr">
              <a:buNone/>
            </a:pPr>
            <a:r>
              <a:rPr lang="en-US" sz="3200" i="1" dirty="0" smtClean="0"/>
              <a:t>Verse 2:</a:t>
            </a:r>
          </a:p>
          <a:p>
            <a:pPr marL="0" indent="0" algn="ctr">
              <a:buNone/>
            </a:pPr>
            <a:r>
              <a:rPr lang="en-US" sz="4000" dirty="0" smtClean="0"/>
              <a:t>So many words, so many songs</a:t>
            </a:r>
            <a:br>
              <a:rPr lang="en-US" sz="4000" dirty="0" smtClean="0"/>
            </a:br>
            <a:r>
              <a:rPr lang="en-US" sz="4000" dirty="0" smtClean="0"/>
              <a:t>So many melodies yet</a:t>
            </a:r>
            <a:br>
              <a:rPr lang="en-US" sz="4000" dirty="0" smtClean="0"/>
            </a:br>
            <a:r>
              <a:rPr lang="en-US" sz="4000" dirty="0" smtClean="0"/>
              <a:t>Allow me one more declaration</a:t>
            </a:r>
            <a:endParaRPr lang="en-US" sz="4000" dirty="0"/>
          </a:p>
          <a:p>
            <a:endParaRPr lang="en-US" dirty="0"/>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410985316"/>
      </p:ext>
    </p:extLst>
  </p:cSld>
  <p:clrMapOvr>
    <a:masterClrMapping/>
  </p:clrMapOvr>
  <p:timing>
    <p:tnLst>
      <p:par>
        <p:cTn xmlns:p14="http://schemas.microsoft.com/office/powerpoint/2010/main" id="1" dur="indefinite" restart="never" nodeType="tmRoot"/>
      </p:par>
    </p:tnLst>
  </p:timing>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0" y="1600200"/>
            <a:ext cx="9144000" cy="4525963"/>
          </a:xfrm>
          <a:prstGeom prst="rect">
            <a:avLst/>
          </a:prstGeom>
        </p:spPr>
        <p:txBody>
          <a:bodyPr>
            <a:normAutofit/>
          </a:bodyPr>
          <a:lstStyle/>
          <a:p>
            <a:pPr marL="0" indent="0" algn="ctr">
              <a:buNone/>
            </a:pPr>
            <a:r>
              <a:rPr lang="en-US" sz="4000" dirty="0" smtClean="0"/>
              <a:t>You are the lover of my soul</a:t>
            </a:r>
            <a:br>
              <a:rPr lang="en-US" sz="4000" dirty="0" smtClean="0"/>
            </a:br>
            <a:r>
              <a:rPr lang="en-US" sz="4000" dirty="0" smtClean="0"/>
              <a:t>The center of my life</a:t>
            </a:r>
            <a:br>
              <a:rPr lang="en-US" sz="4000" dirty="0" smtClean="0"/>
            </a:br>
            <a:r>
              <a:rPr lang="en-US" sz="4000" dirty="0" smtClean="0"/>
              <a:t>So, I just have to say again</a:t>
            </a:r>
            <a:endParaRPr lang="en-US" sz="4000" dirty="0"/>
          </a:p>
          <a:p>
            <a:endParaRPr lang="en-US" dirty="0"/>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410985316"/>
      </p:ext>
    </p:extLst>
  </p:cSld>
  <p:clrMapOvr>
    <a:masterClrMapping/>
  </p:clrMapOvr>
  <p:timing>
    <p:tnLst>
      <p:par>
        <p:cTn xmlns:p14="http://schemas.microsoft.com/office/powerpoint/2010/main" id="1" dur="indefinite" restart="never" nodeType="tmRoot"/>
      </p:par>
    </p:tnLst>
  </p:timing>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0" y="1600200"/>
            <a:ext cx="9144000" cy="4525963"/>
          </a:xfrm>
          <a:prstGeom prst="rect">
            <a:avLst/>
          </a:prstGeom>
        </p:spPr>
        <p:txBody>
          <a:bodyPr>
            <a:normAutofit/>
          </a:bodyPr>
          <a:lstStyle/>
          <a:p>
            <a:pPr marL="0" indent="0" algn="ctr">
              <a:buNone/>
            </a:pPr>
            <a:r>
              <a:rPr lang="en-US" sz="3200" i="1" dirty="0" smtClean="0"/>
              <a:t>Bridge 1:</a:t>
            </a:r>
          </a:p>
          <a:p>
            <a:pPr marL="0" indent="0" algn="ctr">
              <a:buNone/>
            </a:pPr>
            <a:r>
              <a:rPr lang="en-US" sz="4000" dirty="0" smtClean="0"/>
              <a:t>Thank you for a brand new day</a:t>
            </a:r>
            <a:br>
              <a:rPr lang="en-US" sz="4000" dirty="0" smtClean="0"/>
            </a:br>
            <a:r>
              <a:rPr lang="en-US" sz="4000" dirty="0" smtClean="0"/>
              <a:t>A brand new chance to stand</a:t>
            </a:r>
            <a:br>
              <a:rPr lang="en-US" sz="4000" dirty="0" smtClean="0"/>
            </a:br>
            <a:r>
              <a:rPr lang="en-US" sz="4000" dirty="0" smtClean="0"/>
              <a:t>and say, “I love You”</a:t>
            </a:r>
            <a:endParaRPr lang="en-US" sz="4000" dirty="0"/>
          </a:p>
          <a:p>
            <a:endParaRPr lang="en-US" dirty="0"/>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410985316"/>
      </p:ext>
    </p:extLst>
  </p:cSld>
  <p:clrMapOvr>
    <a:masterClrMapping/>
  </p:clrMapOvr>
  <p:timing>
    <p:tnLst>
      <p:par>
        <p:cTn xmlns:p14="http://schemas.microsoft.com/office/powerpoint/2010/main" id="1" dur="indefinite" restart="never" nodeType="tmRoot"/>
      </p:par>
    </p:tnLst>
  </p:timing>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0" y="1600200"/>
            <a:ext cx="9144000" cy="4525963"/>
          </a:xfrm>
          <a:prstGeom prst="rect">
            <a:avLst/>
          </a:prstGeom>
        </p:spPr>
        <p:txBody>
          <a:bodyPr>
            <a:normAutofit/>
          </a:bodyPr>
          <a:lstStyle/>
          <a:p>
            <a:pPr marL="0" indent="0" algn="ctr">
              <a:buNone/>
            </a:pPr>
            <a:r>
              <a:rPr lang="en-US" sz="3200" i="1" dirty="0" smtClean="0"/>
              <a:t>Bridge 2:</a:t>
            </a:r>
          </a:p>
          <a:p>
            <a:pPr marL="0" indent="0" algn="ctr">
              <a:buNone/>
            </a:pPr>
            <a:r>
              <a:rPr lang="en-US" sz="4000" dirty="0" smtClean="0"/>
              <a:t>Help me find the words to say</a:t>
            </a:r>
            <a:br>
              <a:rPr lang="en-US" sz="4000" dirty="0" smtClean="0"/>
            </a:br>
            <a:r>
              <a:rPr lang="en-US" sz="4000" dirty="0" smtClean="0"/>
              <a:t>That tell You in a brand new way</a:t>
            </a:r>
            <a:br>
              <a:rPr lang="en-US" sz="4000" dirty="0" smtClean="0"/>
            </a:br>
            <a:r>
              <a:rPr lang="en-US" sz="4000" dirty="0" smtClean="0"/>
              <a:t>“I love You”</a:t>
            </a:r>
            <a:endParaRPr lang="en-US" sz="4000" dirty="0"/>
          </a:p>
          <a:p>
            <a:endParaRPr lang="en-US" dirty="0"/>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410985316"/>
      </p:ext>
    </p:extLst>
  </p:cSld>
  <p:clrMapOvr>
    <a:masterClrMapping/>
  </p:clrMapOvr>
  <p:timing>
    <p:tnLst>
      <p:par>
        <p:cTn xmlns:p14="http://schemas.microsoft.com/office/powerpoint/2010/main" id="1" dur="indefinite" restart="never" nodeType="tmRoot"/>
      </p:par>
    </p:tnLst>
  </p:timing>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ctrTitle"/>
          </p:nvPr>
        </p:nvSpPr>
        <p:spPr/>
        <p:txBody>
          <a:bodyPr/>
          <a:lstStyle/>
          <a:p>
            <a:r>
              <a:rPr lang="en-US" altLang="ko-KR" sz="8000" b="1" dirty="0" smtClean="0">
                <a:latin typeface="GeosansLight" pitchFamily="2" charset="-127"/>
                <a:ea typeface="GeosansLight" pitchFamily="2" charset="-127"/>
              </a:rPr>
              <a:t>sweeter</a:t>
            </a:r>
            <a:endParaRPr lang="ko-KR" altLang="en-US" sz="8000" b="1" dirty="0">
              <a:solidFill>
                <a:srgbClr val="000000"/>
              </a:solidFill>
              <a:latin typeface="GeosansLight" pitchFamily="2" charset="-127"/>
              <a:ea typeface="GeosansLight" pitchFamily="2" charset="-127"/>
            </a:endParaRPr>
          </a:p>
        </p:txBody>
      </p:sp>
    </p:spTree>
  </p:cSld>
  <p:clrMapOvr>
    <a:masterClrMapping/>
  </p:clrMapOvr>
  <p:timing>
    <p:tnLst>
      <p:par>
        <p:cTn xmlns:p14="http://schemas.microsoft.com/office/powerpoint/2010/main" id="1" dur="indefinite" restart="never" nodeType="tmRoot"/>
      </p:par>
    </p:tnLst>
  </p:timing>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457200" y="1600200"/>
            <a:ext cx="8229600" cy="4525963"/>
          </a:xfrm>
          <a:prstGeom prst="rect">
            <a:avLst/>
          </a:prstGeom>
        </p:spPr>
        <p:txBody>
          <a:bodyPr>
            <a:normAutofit/>
          </a:bodyPr>
          <a:lstStyle/>
          <a:p>
            <a:pPr marL="0" indent="0" algn="ctr">
              <a:buNone/>
            </a:pPr>
            <a:r>
              <a:rPr lang="en-US" sz="3200" i="1" dirty="0" smtClean="0"/>
              <a:t>Chorus:</a:t>
            </a:r>
          </a:p>
          <a:p>
            <a:pPr marL="0" indent="0" algn="ctr">
              <a:buNone/>
            </a:pPr>
            <a:r>
              <a:rPr lang="en-US" sz="4000" dirty="0" smtClean="0"/>
              <a:t>Everyday with You, Lord</a:t>
            </a:r>
            <a:br>
              <a:rPr lang="en-US" sz="4000" dirty="0" smtClean="0"/>
            </a:br>
            <a:r>
              <a:rPr lang="en-US" sz="4000" dirty="0" smtClean="0"/>
              <a:t>is sweeter than the day before</a:t>
            </a:r>
            <a:br>
              <a:rPr lang="en-US" sz="4000" dirty="0" smtClean="0"/>
            </a:br>
            <a:r>
              <a:rPr lang="en-US" sz="4000" dirty="0" smtClean="0"/>
              <a:t>(x2)</a:t>
            </a:r>
            <a:endParaRPr lang="en-US" sz="4000" dirty="0"/>
          </a:p>
          <a:p>
            <a:endParaRPr lang="en-US" dirty="0"/>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410985316"/>
      </p:ext>
    </p:extLst>
  </p:cSld>
  <p:clrMapOvr>
    <a:masterClrMapping/>
  </p:clrMapOvr>
  <p:timing>
    <p:tnLst>
      <p:par>
        <p:cTn xmlns:p14="http://schemas.microsoft.com/office/powerpoint/2010/main" id="1" dur="indefinite" restart="never" nodeType="tmRoot"/>
      </p:par>
    </p:tnLst>
  </p:timing>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0" y="1600200"/>
            <a:ext cx="9144000" cy="4525963"/>
          </a:xfrm>
          <a:prstGeom prst="rect">
            <a:avLst/>
          </a:prstGeom>
        </p:spPr>
        <p:txBody>
          <a:bodyPr>
            <a:normAutofit/>
          </a:bodyPr>
          <a:lstStyle/>
          <a:p>
            <a:pPr marL="0" indent="0" algn="ctr">
              <a:buNone/>
            </a:pPr>
            <a:r>
              <a:rPr lang="en-US" sz="4000" dirty="0" smtClean="0"/>
              <a:t>Every morning I will worship,</a:t>
            </a:r>
            <a:br>
              <a:rPr lang="en-US" sz="4000" dirty="0" smtClean="0"/>
            </a:br>
            <a:r>
              <a:rPr lang="en-US" sz="4000" dirty="0" smtClean="0"/>
              <a:t>Every evening I’ll adore</a:t>
            </a:r>
            <a:endParaRPr lang="en-US" sz="4000" dirty="0"/>
          </a:p>
          <a:p>
            <a:endParaRPr lang="en-US" dirty="0"/>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410985316"/>
      </p:ext>
    </p:extLst>
  </p:cSld>
  <p:clrMapOvr>
    <a:masterClrMapping/>
  </p:clrMapOvr>
  <p:timing>
    <p:tnLst>
      <p:par>
        <p:cTn xmlns:p14="http://schemas.microsoft.com/office/powerpoint/2010/main" id="1" dur="indefinite" restart="never" nodeType="tmRoot"/>
      </p:par>
    </p:tnLst>
  </p:timing>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0" y="1600200"/>
            <a:ext cx="9144000" cy="4525963"/>
          </a:xfrm>
          <a:prstGeom prst="rect">
            <a:avLst/>
          </a:prstGeom>
        </p:spPr>
        <p:txBody>
          <a:bodyPr>
            <a:normAutofit/>
          </a:bodyPr>
          <a:lstStyle/>
          <a:p>
            <a:pPr marL="0" indent="0" algn="ctr">
              <a:buNone/>
            </a:pPr>
            <a:r>
              <a:rPr lang="en-US" sz="4000" dirty="0" smtClean="0"/>
              <a:t>‘Cause everyday </a:t>
            </a:r>
            <a:br>
              <a:rPr lang="en-US" sz="4000" dirty="0" smtClean="0"/>
            </a:br>
            <a:r>
              <a:rPr lang="en-US" sz="4000" dirty="0" smtClean="0"/>
              <a:t>with You is sweeter,</a:t>
            </a:r>
            <a:br>
              <a:rPr lang="en-US" sz="4000" dirty="0" smtClean="0"/>
            </a:br>
            <a:r>
              <a:rPr lang="en-US" sz="4000" dirty="0" smtClean="0"/>
              <a:t>sweeter than the day before!</a:t>
            </a:r>
            <a:endParaRPr lang="en-US" sz="4000" dirty="0"/>
          </a:p>
          <a:p>
            <a:endParaRPr lang="en-US" dirty="0"/>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41098531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p:spPr>
        <p:txBody>
          <a:bodyPr/>
          <a:lstStyle/>
          <a:p>
            <a:r>
              <a:rPr lang="en-US" sz="6000" b="1" dirty="0" smtClean="0">
                <a:solidFill>
                  <a:schemeClr val="tx2"/>
                </a:solidFill>
                <a:latin typeface="GeosansLight"/>
                <a:cs typeface="GeosansLight"/>
              </a:rPr>
              <a:t>Romans 15:6</a:t>
            </a:r>
            <a:endParaRPr lang="en-US" sz="6000" dirty="0">
              <a:solidFill>
                <a:schemeClr val="bg1">
                  <a:lumMod val="85000"/>
                  <a:lumOff val="15000"/>
                </a:schemeClr>
              </a:solidFill>
              <a:latin typeface="GeosansLight"/>
              <a:cs typeface="GeosansLight"/>
            </a:endParaRPr>
          </a:p>
        </p:txBody>
      </p:sp>
      <p:sp>
        <p:nvSpPr>
          <p:cNvPr id="3" name="Content Placeholder 2"/>
          <p:cNvSpPr>
            <a:spLocks noGrp="1"/>
          </p:cNvSpPr>
          <p:nvPr>
            <p:ph idx="4294967295"/>
          </p:nvPr>
        </p:nvSpPr>
        <p:spPr>
          <a:xfrm>
            <a:off x="980115" y="1830356"/>
            <a:ext cx="7199762" cy="4295807"/>
          </a:xfrm>
          <a:prstGeom prst="rect">
            <a:avLst/>
          </a:prstGeom>
        </p:spPr>
        <p:txBody>
          <a:bodyPr>
            <a:noAutofit/>
          </a:bodyPr>
          <a:lstStyle/>
          <a:p>
            <a:pPr marL="0" indent="0">
              <a:buNone/>
            </a:pPr>
            <a:r>
              <a:rPr lang="en-US" sz="3200" baseline="30000" dirty="0" smtClean="0"/>
              <a:t>6</a:t>
            </a:r>
            <a:r>
              <a:rPr lang="en-US" sz="3200" dirty="0" smtClean="0"/>
              <a:t> so that with </a:t>
            </a:r>
            <a:r>
              <a:rPr lang="en-US" sz="3200" dirty="0" smtClean="0">
                <a:solidFill>
                  <a:schemeClr val="tx2"/>
                </a:solidFill>
              </a:rPr>
              <a:t>one accord</a:t>
            </a:r>
            <a:r>
              <a:rPr lang="en-US" sz="3200" dirty="0" smtClean="0"/>
              <a:t> you may with one voice glorify the God </a:t>
            </a:r>
            <a:r>
              <a:rPr lang="en-US" sz="3200" spc="-150" dirty="0" err="1" smtClean="0"/>
              <a:t>andFather</a:t>
            </a:r>
            <a:r>
              <a:rPr lang="en-US" sz="3200" spc="-150" dirty="0" smtClean="0"/>
              <a:t> of our Lord Jesus Christ. (NASB)</a:t>
            </a:r>
          </a:p>
          <a:p>
            <a:pPr marL="0" indent="0">
              <a:buNone/>
            </a:pPr>
            <a:endParaRPr lang="en-US" sz="3200" dirty="0" smtClean="0"/>
          </a:p>
          <a:p>
            <a:pPr marL="0" indent="0">
              <a:buNone/>
            </a:pPr>
            <a:r>
              <a:rPr lang="ko-KR" altLang="en-US" sz="3200" dirty="0" smtClean="0">
                <a:solidFill>
                  <a:schemeClr val="tx2"/>
                </a:solidFill>
              </a:rPr>
              <a:t>한마음</a:t>
            </a:r>
            <a:r>
              <a:rPr lang="ko-KR" altLang="en-US" sz="3200" dirty="0" smtClean="0"/>
              <a:t>과 한 입으로 하나님 곧 우리 주 예수 그리스도의 아버지께 영광을 돌리게 하려 하노라 </a:t>
            </a:r>
            <a:r>
              <a:rPr lang="en-US" altLang="ko-KR" sz="3200" dirty="0" smtClean="0"/>
              <a:t>(</a:t>
            </a:r>
            <a:r>
              <a:rPr lang="ko-KR" altLang="en-US" sz="3200" dirty="0" smtClean="0"/>
              <a:t>롬 </a:t>
            </a:r>
            <a:r>
              <a:rPr lang="en-US" altLang="ko-KR" sz="3200" dirty="0" smtClean="0"/>
              <a:t>15:6)</a:t>
            </a:r>
            <a:endParaRPr lang="en-US" sz="3200" dirty="0"/>
          </a:p>
        </p:txBody>
      </p:sp>
      <p:pic>
        <p:nvPicPr>
          <p:cNvPr id="6" name="Picture 5"/>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334849578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600200"/>
            <a:ext cx="8229600" cy="4525963"/>
          </a:xfrm>
          <a:prstGeom prst="rect">
            <a:avLst/>
          </a:prstGeom>
        </p:spPr>
        <p:txBody>
          <a:bodyPr>
            <a:normAutofit/>
          </a:bodyPr>
          <a:lstStyle/>
          <a:p>
            <a:pPr marL="0" indent="0" algn="ctr">
              <a:buNone/>
            </a:pPr>
            <a:r>
              <a:rPr lang="en-US" altLang="ko-KR" sz="4000" dirty="0">
                <a:ea typeface="Century Gothic"/>
              </a:rPr>
              <a:t>Your cross has spoken </a:t>
            </a:r>
            <a:r>
              <a:rPr lang="en-US" altLang="ko-KR" sz="4000" dirty="0" smtClean="0">
                <a:ea typeface="Century Gothic"/>
              </a:rPr>
              <a:t>         mercy </a:t>
            </a:r>
            <a:r>
              <a:rPr lang="en-US" altLang="ko-KR" sz="4000" dirty="0">
                <a:ea typeface="Century Gothic"/>
              </a:rPr>
              <a:t>over me</a:t>
            </a:r>
            <a:br>
              <a:rPr lang="en-US" altLang="ko-KR" sz="4000" dirty="0">
                <a:ea typeface="Century Gothic"/>
              </a:rPr>
            </a:br>
            <a:endParaRPr lang="en-US" sz="4000" dirty="0"/>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1146465593"/>
      </p:ext>
    </p:extLst>
  </p:cSld>
  <p:clrMapOvr>
    <a:masterClrMapping/>
  </p:clrMapOvr>
  <p:timing>
    <p:tnLst>
      <p:par>
        <p:cTn xmlns:p14="http://schemas.microsoft.com/office/powerpoint/2010/main" id="1" dur="indefinite" restart="never" nodeType="tmRoot"/>
      </p:par>
    </p:tnLst>
  </p:timing>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0" y="1600200"/>
            <a:ext cx="9144000" cy="4525963"/>
          </a:xfrm>
          <a:prstGeom prst="rect">
            <a:avLst/>
          </a:prstGeom>
        </p:spPr>
        <p:txBody>
          <a:bodyPr>
            <a:normAutofit/>
          </a:bodyPr>
          <a:lstStyle/>
          <a:p>
            <a:pPr marL="0" indent="0" algn="ctr">
              <a:buNone/>
            </a:pPr>
            <a:r>
              <a:rPr lang="en-US" sz="3200" i="1" dirty="0" smtClean="0"/>
              <a:t>Verse 1:</a:t>
            </a:r>
          </a:p>
          <a:p>
            <a:pPr marL="0" indent="0" algn="ctr">
              <a:buNone/>
            </a:pPr>
            <a:r>
              <a:rPr lang="en-US" sz="4000" dirty="0" smtClean="0"/>
              <a:t>What a privilege to know You,</a:t>
            </a:r>
            <a:br>
              <a:rPr lang="en-US" sz="4000" dirty="0" smtClean="0"/>
            </a:br>
            <a:r>
              <a:rPr lang="en-US" sz="4000" dirty="0" smtClean="0"/>
              <a:t>like I know You</a:t>
            </a:r>
            <a:br>
              <a:rPr lang="en-US" sz="4000" dirty="0" smtClean="0"/>
            </a:br>
            <a:r>
              <a:rPr lang="en-US" sz="4000" dirty="0" smtClean="0"/>
              <a:t>To be loved like You loved me</a:t>
            </a:r>
            <a:endParaRPr lang="en-US" sz="4000" dirty="0"/>
          </a:p>
          <a:p>
            <a:endParaRPr lang="en-US" dirty="0"/>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410985316"/>
      </p:ext>
    </p:extLst>
  </p:cSld>
  <p:clrMapOvr>
    <a:masterClrMapping/>
  </p:clrMapOvr>
  <p:timing>
    <p:tnLst>
      <p:par>
        <p:cTn xmlns:p14="http://schemas.microsoft.com/office/powerpoint/2010/main" id="1" dur="indefinite" restart="never" nodeType="tmRoot"/>
      </p:par>
    </p:tnLst>
  </p:timing>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0" y="1600200"/>
            <a:ext cx="9144000" cy="4525963"/>
          </a:xfrm>
          <a:prstGeom prst="rect">
            <a:avLst/>
          </a:prstGeom>
        </p:spPr>
        <p:txBody>
          <a:bodyPr>
            <a:normAutofit/>
          </a:bodyPr>
          <a:lstStyle/>
          <a:p>
            <a:pPr marL="0" indent="0" algn="ctr">
              <a:buNone/>
            </a:pPr>
            <a:r>
              <a:rPr lang="en-US" sz="4000" dirty="0" smtClean="0"/>
              <a:t>What an honor to worship,</a:t>
            </a:r>
            <a:br>
              <a:rPr lang="en-US" sz="4000" dirty="0" smtClean="0"/>
            </a:br>
            <a:r>
              <a:rPr lang="en-US" sz="4000" dirty="0" smtClean="0"/>
              <a:t>truly worship</a:t>
            </a:r>
            <a:br>
              <a:rPr lang="en-US" sz="4000" dirty="0" smtClean="0"/>
            </a:br>
            <a:r>
              <a:rPr lang="en-US" sz="4000" dirty="0" smtClean="0"/>
              <a:t>From this heart that </a:t>
            </a:r>
            <a:br>
              <a:rPr lang="en-US" sz="4000" dirty="0" smtClean="0"/>
            </a:br>
            <a:r>
              <a:rPr lang="en-US" sz="4000" dirty="0" smtClean="0"/>
              <a:t>You have freed</a:t>
            </a:r>
            <a:endParaRPr lang="en-US" sz="4000" dirty="0"/>
          </a:p>
          <a:p>
            <a:endParaRPr lang="en-US" dirty="0"/>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410985316"/>
      </p:ext>
    </p:extLst>
  </p:cSld>
  <p:clrMapOvr>
    <a:masterClrMapping/>
  </p:clrMapOvr>
  <p:timing>
    <p:tnLst>
      <p:par>
        <p:cTn xmlns:p14="http://schemas.microsoft.com/office/powerpoint/2010/main" id="1" dur="indefinite" restart="never" nodeType="tmRoot"/>
      </p:par>
    </p:tnLst>
  </p:timing>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0" y="1600200"/>
            <a:ext cx="9144000" cy="4525963"/>
          </a:xfrm>
          <a:prstGeom prst="rect">
            <a:avLst/>
          </a:prstGeom>
        </p:spPr>
        <p:txBody>
          <a:bodyPr>
            <a:normAutofit/>
          </a:bodyPr>
          <a:lstStyle/>
          <a:p>
            <a:pPr marL="0" indent="0" algn="ctr">
              <a:buNone/>
            </a:pPr>
            <a:r>
              <a:rPr lang="en-US" sz="4000" dirty="0" smtClean="0"/>
              <a:t>From the rising of the sun</a:t>
            </a:r>
            <a:br>
              <a:rPr lang="en-US" sz="4000" dirty="0" smtClean="0"/>
            </a:br>
            <a:r>
              <a:rPr lang="en-US" sz="4000" dirty="0" smtClean="0"/>
              <a:t>to the setting of the same</a:t>
            </a:r>
            <a:endParaRPr lang="en-US" sz="4000" dirty="0"/>
          </a:p>
          <a:p>
            <a:endParaRPr lang="en-US" dirty="0"/>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410985316"/>
      </p:ext>
    </p:extLst>
  </p:cSld>
  <p:clrMapOvr>
    <a:masterClrMapping/>
  </p:clrMapOvr>
  <p:timing>
    <p:tnLst>
      <p:par>
        <p:cTn xmlns:p14="http://schemas.microsoft.com/office/powerpoint/2010/main" id="1" dur="indefinite" restart="never" nodeType="tmRoot"/>
      </p:par>
    </p:tnLst>
  </p:timing>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0" y="1600200"/>
            <a:ext cx="9144000" cy="4525963"/>
          </a:xfrm>
          <a:prstGeom prst="rect">
            <a:avLst/>
          </a:prstGeom>
        </p:spPr>
        <p:txBody>
          <a:bodyPr>
            <a:normAutofit/>
          </a:bodyPr>
          <a:lstStyle/>
          <a:p>
            <a:pPr marL="0" indent="0" algn="ctr">
              <a:buNone/>
            </a:pPr>
            <a:r>
              <a:rPr lang="en-US" sz="3200" i="1" dirty="0" smtClean="0"/>
              <a:t>Verse 2:</a:t>
            </a:r>
          </a:p>
          <a:p>
            <a:pPr marL="0" indent="0" algn="ctr">
              <a:buNone/>
            </a:pPr>
            <a:r>
              <a:rPr lang="en-US" sz="4000" dirty="0" smtClean="0"/>
              <a:t>What a wonder to live life,</a:t>
            </a:r>
            <a:br>
              <a:rPr lang="en-US" sz="4000" dirty="0" smtClean="0"/>
            </a:br>
            <a:r>
              <a:rPr lang="en-US" sz="4000" dirty="0" smtClean="0"/>
              <a:t>really live life.</a:t>
            </a:r>
            <a:br>
              <a:rPr lang="en-US" sz="4000" dirty="0" smtClean="0"/>
            </a:br>
            <a:r>
              <a:rPr lang="en-US" sz="4000" dirty="0" smtClean="0"/>
              <a:t>Overcoming anything.</a:t>
            </a:r>
            <a:endParaRPr lang="en-US" sz="4000" dirty="0"/>
          </a:p>
          <a:p>
            <a:endParaRPr lang="en-US" dirty="0"/>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410985316"/>
      </p:ext>
    </p:extLst>
  </p:cSld>
  <p:clrMapOvr>
    <a:masterClrMapping/>
  </p:clrMapOvr>
  <p:timing>
    <p:tnLst>
      <p:par>
        <p:cTn xmlns:p14="http://schemas.microsoft.com/office/powerpoint/2010/main" id="1" dur="indefinite" restart="never" nodeType="tmRoot"/>
      </p:par>
    </p:tnLst>
  </p:timing>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0" y="1600200"/>
            <a:ext cx="9144000" cy="4525963"/>
          </a:xfrm>
          <a:prstGeom prst="rect">
            <a:avLst/>
          </a:prstGeom>
        </p:spPr>
        <p:txBody>
          <a:bodyPr>
            <a:normAutofit/>
          </a:bodyPr>
          <a:lstStyle/>
          <a:p>
            <a:pPr marL="0" indent="0" algn="ctr">
              <a:buNone/>
            </a:pPr>
            <a:r>
              <a:rPr lang="en-US" sz="4000" dirty="0" smtClean="0"/>
              <a:t>What a reason to lift up,</a:t>
            </a:r>
            <a:br>
              <a:rPr lang="en-US" sz="4000" dirty="0" smtClean="0"/>
            </a:br>
            <a:r>
              <a:rPr lang="en-US" sz="4000" dirty="0" smtClean="0"/>
              <a:t>freely lift up</a:t>
            </a:r>
            <a:br>
              <a:rPr lang="en-US" sz="4000" dirty="0" smtClean="0"/>
            </a:br>
            <a:r>
              <a:rPr lang="en-US" sz="4000" dirty="0" smtClean="0"/>
              <a:t>Everyday my everything</a:t>
            </a:r>
            <a:endParaRPr lang="en-US" sz="4000" dirty="0"/>
          </a:p>
          <a:p>
            <a:endParaRPr lang="en-US" dirty="0"/>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410985316"/>
      </p:ext>
    </p:extLst>
  </p:cSld>
  <p:clrMapOvr>
    <a:masterClrMapping/>
  </p:clrMapOvr>
  <p:timing>
    <p:tnLst>
      <p:par>
        <p:cTn xmlns:p14="http://schemas.microsoft.com/office/powerpoint/2010/main" id="1" dur="indefinite" restart="never" nodeType="tmRoot"/>
      </p:par>
    </p:tnLst>
  </p:timing>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0" y="1600200"/>
            <a:ext cx="9144000" cy="4525963"/>
          </a:xfrm>
          <a:prstGeom prst="rect">
            <a:avLst/>
          </a:prstGeom>
        </p:spPr>
        <p:txBody>
          <a:bodyPr>
            <a:normAutofit/>
          </a:bodyPr>
          <a:lstStyle/>
          <a:p>
            <a:pPr marL="0" indent="0" algn="ctr">
              <a:buNone/>
            </a:pPr>
            <a:r>
              <a:rPr lang="en-US" sz="4000" dirty="0" smtClean="0"/>
              <a:t>From the rising of the sun</a:t>
            </a:r>
            <a:br>
              <a:rPr lang="en-US" sz="4000" dirty="0" smtClean="0"/>
            </a:br>
            <a:r>
              <a:rPr lang="en-US" sz="4000" dirty="0" smtClean="0"/>
              <a:t>to the setting of the same</a:t>
            </a:r>
            <a:endParaRPr lang="en-US" sz="4000" dirty="0"/>
          </a:p>
          <a:p>
            <a:endParaRPr lang="en-US" dirty="0"/>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410985316"/>
      </p:ext>
    </p:extLst>
  </p:cSld>
  <p:clrMapOvr>
    <a:masterClrMapping/>
  </p:clrMapOvr>
  <p:timing>
    <p:tnLst>
      <p:par>
        <p:cTn xmlns:p14="http://schemas.microsoft.com/office/powerpoint/2010/main" id="1" dur="indefinite" restart="never" nodeType="tmRoot"/>
      </p:par>
    </p:tnLst>
  </p:timing>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0" y="1600200"/>
            <a:ext cx="9144000" cy="4525963"/>
          </a:xfrm>
          <a:prstGeom prst="rect">
            <a:avLst/>
          </a:prstGeom>
        </p:spPr>
        <p:txBody>
          <a:bodyPr>
            <a:normAutofit/>
          </a:bodyPr>
          <a:lstStyle/>
          <a:p>
            <a:pPr marL="0" indent="0" algn="ctr">
              <a:buNone/>
            </a:pPr>
            <a:r>
              <a:rPr lang="en-US" sz="3200" i="1" dirty="0" smtClean="0"/>
              <a:t>Bridge:</a:t>
            </a:r>
          </a:p>
          <a:p>
            <a:pPr marL="0" indent="0" algn="ctr">
              <a:buNone/>
            </a:pPr>
            <a:r>
              <a:rPr lang="en-US" sz="4000" dirty="0" smtClean="0"/>
              <a:t>Everyday, </a:t>
            </a:r>
            <a:br>
              <a:rPr lang="en-US" sz="4000" dirty="0" smtClean="0"/>
            </a:br>
            <a:r>
              <a:rPr lang="en-US" sz="4000" dirty="0" smtClean="0"/>
              <a:t>everyday with You, Lord</a:t>
            </a:r>
            <a:br>
              <a:rPr lang="en-US" sz="4000" dirty="0" smtClean="0"/>
            </a:br>
            <a:r>
              <a:rPr lang="en-US" sz="4000" dirty="0" smtClean="0"/>
              <a:t>Everyday, </a:t>
            </a:r>
            <a:br>
              <a:rPr lang="en-US" sz="4000" dirty="0" smtClean="0"/>
            </a:br>
            <a:r>
              <a:rPr lang="en-US" sz="4000" dirty="0" smtClean="0"/>
              <a:t>sweeter than the day before</a:t>
            </a:r>
            <a:endParaRPr lang="en-US" sz="4000" dirty="0"/>
          </a:p>
          <a:p>
            <a:endParaRPr lang="en-US" dirty="0"/>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410985316"/>
      </p:ext>
    </p:extLst>
  </p:cSld>
  <p:clrMapOvr>
    <a:masterClrMapping/>
  </p:clrMapOvr>
  <p:timing>
    <p:tnLst>
      <p:par>
        <p:cTn xmlns:p14="http://schemas.microsoft.com/office/powerpoint/2010/main" id="1" dur="indefinite" restart="never" nodeType="tmRoot"/>
      </p:par>
    </p:tnLst>
  </p:timing>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ctrTitle"/>
          </p:nvPr>
        </p:nvSpPr>
        <p:spPr>
          <a:xfrm>
            <a:off x="0" y="2007888"/>
            <a:ext cx="9144000" cy="1470025"/>
          </a:xfrm>
        </p:spPr>
        <p:txBody>
          <a:bodyPr/>
          <a:lstStyle/>
          <a:p>
            <a:r>
              <a:rPr lang="en-US" altLang="ko-KR" sz="6000" b="1" dirty="0" smtClean="0">
                <a:latin typeface="GeosansLight" pitchFamily="2" charset="-127"/>
                <a:ea typeface="GeosansLight" pitchFamily="2" charset="-127"/>
              </a:rPr>
              <a:t>How great is our god</a:t>
            </a:r>
            <a:endParaRPr lang="ko-KR" altLang="en-US" sz="6000" b="1" dirty="0">
              <a:solidFill>
                <a:srgbClr val="000000"/>
              </a:solidFill>
              <a:latin typeface="GeosansLight" pitchFamily="2" charset="-127"/>
              <a:ea typeface="GeosansLight" pitchFamily="2" charset="-127"/>
            </a:endParaRPr>
          </a:p>
        </p:txBody>
      </p:sp>
    </p:spTree>
  </p:cSld>
  <p:clrMapOvr>
    <a:masterClrMapping/>
  </p:clrMapOvr>
  <p:timing>
    <p:tnLst>
      <p:par>
        <p:cTn xmlns:p14="http://schemas.microsoft.com/office/powerpoint/2010/main" id="1" dur="indefinite" restart="never" nodeType="tmRoot"/>
      </p:par>
    </p:tnLst>
  </p:timing>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457200" y="1600200"/>
            <a:ext cx="8229600" cy="4525963"/>
          </a:xfrm>
          <a:prstGeom prst="rect">
            <a:avLst/>
          </a:prstGeom>
        </p:spPr>
        <p:txBody>
          <a:bodyPr>
            <a:normAutofit/>
          </a:bodyPr>
          <a:lstStyle/>
          <a:p>
            <a:pPr marL="0" indent="0" algn="ctr">
              <a:buNone/>
            </a:pPr>
            <a:r>
              <a:rPr lang="en-US" sz="3200" i="1" dirty="0" smtClean="0"/>
              <a:t>Verse 1:</a:t>
            </a:r>
          </a:p>
          <a:p>
            <a:pPr marL="0" indent="0" algn="ctr">
              <a:buNone/>
            </a:pPr>
            <a:r>
              <a:rPr lang="en-US" sz="4000" dirty="0" smtClean="0"/>
              <a:t>The splendor of a King,</a:t>
            </a:r>
            <a:br>
              <a:rPr lang="en-US" sz="4000" dirty="0" smtClean="0"/>
            </a:br>
            <a:r>
              <a:rPr lang="en-US" sz="4000" dirty="0" smtClean="0"/>
              <a:t>clothed in majesty</a:t>
            </a:r>
            <a:br>
              <a:rPr lang="en-US" sz="4000" dirty="0" smtClean="0"/>
            </a:br>
            <a:r>
              <a:rPr lang="en-US" sz="4000" dirty="0" smtClean="0"/>
              <a:t>Let all the Earth rejoice,</a:t>
            </a:r>
            <a:br>
              <a:rPr lang="en-US" sz="4000" dirty="0" smtClean="0"/>
            </a:br>
            <a:r>
              <a:rPr lang="en-US" sz="4000" dirty="0" smtClean="0"/>
              <a:t>all the Earth rejoice</a:t>
            </a:r>
            <a:endParaRPr lang="en-US" sz="4000" dirty="0"/>
          </a:p>
          <a:p>
            <a:endParaRPr lang="en-US" dirty="0"/>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410985316"/>
      </p:ext>
    </p:extLst>
  </p:cSld>
  <p:clrMapOvr>
    <a:masterClrMapping/>
  </p:clrMapOvr>
  <p:timing>
    <p:tnLst>
      <p:par>
        <p:cTn xmlns:p14="http://schemas.microsoft.com/office/powerpoint/2010/main" id="1" dur="indefinite" restart="never" nodeType="tmRoot"/>
      </p:par>
    </p:tnLst>
  </p:timing>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0" y="1600200"/>
            <a:ext cx="9144000" cy="4525963"/>
          </a:xfrm>
          <a:prstGeom prst="rect">
            <a:avLst/>
          </a:prstGeom>
        </p:spPr>
        <p:txBody>
          <a:bodyPr>
            <a:normAutofit/>
          </a:bodyPr>
          <a:lstStyle/>
          <a:p>
            <a:pPr marL="0" indent="0" algn="ctr">
              <a:buNone/>
            </a:pPr>
            <a:r>
              <a:rPr lang="en-US" sz="4000" dirty="0" smtClean="0"/>
              <a:t>He wraps himself in light,</a:t>
            </a:r>
            <a:br>
              <a:rPr lang="en-US" sz="4000" dirty="0" smtClean="0"/>
            </a:br>
            <a:r>
              <a:rPr lang="en-US" sz="4000" dirty="0" smtClean="0"/>
              <a:t>and darkness tries to hide.</a:t>
            </a:r>
            <a:br>
              <a:rPr lang="en-US" sz="4000" dirty="0" smtClean="0"/>
            </a:br>
            <a:r>
              <a:rPr lang="en-US" sz="4000" dirty="0" smtClean="0"/>
              <a:t>It trembles at His voice,</a:t>
            </a:r>
            <a:br>
              <a:rPr lang="en-US" sz="4000" dirty="0" smtClean="0"/>
            </a:br>
            <a:r>
              <a:rPr lang="en-US" sz="4000" dirty="0" smtClean="0"/>
              <a:t>trembles at His voice</a:t>
            </a:r>
            <a:endParaRPr lang="en-US" sz="4000" dirty="0"/>
          </a:p>
          <a:p>
            <a:endParaRPr lang="en-US" dirty="0"/>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41098531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Content Placeholder 2"/>
          <p:cNvSpPr>
            <a:spLocks noGrp="1"/>
          </p:cNvSpPr>
          <p:nvPr>
            <p:ph idx="4294967295"/>
          </p:nvPr>
        </p:nvSpPr>
        <p:spPr>
          <a:xfrm>
            <a:off x="422846" y="1447352"/>
            <a:ext cx="8305800" cy="4733351"/>
          </a:xfrm>
          <a:prstGeom prst="rect">
            <a:avLst/>
          </a:prstGeom>
        </p:spPr>
        <p:txBody>
          <a:bodyPr/>
          <a:lstStyle/>
          <a:p>
            <a:pPr algn="ctr" eaLnBrk="1" hangingPunct="1">
              <a:buFontTx/>
              <a:buNone/>
            </a:pPr>
            <a:r>
              <a:rPr lang="en-US" altLang="ko-KR" sz="4000" dirty="0" smtClean="0">
                <a:ea typeface="Century Gothic"/>
              </a:rPr>
              <a:t> No eye has seen,                              No ear has heard</a:t>
            </a:r>
            <a:br>
              <a:rPr lang="en-US" altLang="ko-KR" sz="4000" dirty="0" smtClean="0">
                <a:ea typeface="Century Gothic"/>
              </a:rPr>
            </a:br>
            <a:r>
              <a:rPr lang="en-US" altLang="ko-KR" sz="4000" dirty="0" smtClean="0">
                <a:ea typeface="Century Gothic"/>
              </a:rPr>
              <a:t>No heart could fully know</a:t>
            </a:r>
            <a:br>
              <a:rPr lang="en-US" altLang="ko-KR" sz="4000" dirty="0" smtClean="0">
                <a:ea typeface="Century Gothic"/>
              </a:rPr>
            </a:br>
            <a:endParaRPr lang="en-US" altLang="ko-KR" dirty="0" smtClean="0">
              <a:ea typeface="Century Gothic"/>
            </a:endParaRPr>
          </a:p>
        </p:txBody>
      </p:sp>
      <p:pic>
        <p:nvPicPr>
          <p:cNvPr id="3" name="Picture 2"/>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1438557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0" y="1600200"/>
            <a:ext cx="9144000" cy="4525963"/>
          </a:xfrm>
          <a:prstGeom prst="rect">
            <a:avLst/>
          </a:prstGeom>
        </p:spPr>
        <p:txBody>
          <a:bodyPr>
            <a:normAutofit/>
          </a:bodyPr>
          <a:lstStyle/>
          <a:p>
            <a:pPr marL="0" indent="0" algn="ctr">
              <a:buNone/>
            </a:pPr>
            <a:r>
              <a:rPr lang="en-US" sz="3200" i="1" dirty="0" smtClean="0"/>
              <a:t>Chorus:</a:t>
            </a:r>
          </a:p>
          <a:p>
            <a:pPr marL="0" indent="0" algn="ctr">
              <a:buNone/>
            </a:pPr>
            <a:r>
              <a:rPr lang="en-US" sz="4000" dirty="0" smtClean="0"/>
              <a:t>How great is our God,</a:t>
            </a:r>
            <a:br>
              <a:rPr lang="en-US" sz="4000" dirty="0" smtClean="0"/>
            </a:br>
            <a:r>
              <a:rPr lang="en-US" sz="4000" dirty="0" smtClean="0"/>
              <a:t>sing with me</a:t>
            </a:r>
            <a:br>
              <a:rPr lang="en-US" sz="4000" dirty="0" smtClean="0"/>
            </a:br>
            <a:r>
              <a:rPr lang="en-US" sz="4000" dirty="0" smtClean="0"/>
              <a:t>How great is our God,</a:t>
            </a:r>
            <a:br>
              <a:rPr lang="en-US" sz="4000" dirty="0" smtClean="0"/>
            </a:br>
            <a:r>
              <a:rPr lang="en-US" sz="4000" dirty="0" smtClean="0"/>
              <a:t>and all will see</a:t>
            </a:r>
            <a:br>
              <a:rPr lang="en-US" sz="4000" dirty="0" smtClean="0"/>
            </a:br>
            <a:r>
              <a:rPr lang="en-US" sz="4000" dirty="0" smtClean="0"/>
              <a:t>How great, how great, is our God.</a:t>
            </a:r>
            <a:endParaRPr lang="en-US" sz="4000" dirty="0"/>
          </a:p>
          <a:p>
            <a:endParaRPr lang="en-US" dirty="0"/>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410985316"/>
      </p:ext>
    </p:extLst>
  </p:cSld>
  <p:clrMapOvr>
    <a:masterClrMapping/>
  </p:clrMapOvr>
  <p:timing>
    <p:tnLst>
      <p:par>
        <p:cTn xmlns:p14="http://schemas.microsoft.com/office/powerpoint/2010/main" id="1" dur="indefinite" restart="never" nodeType="tmRoot"/>
      </p:par>
    </p:tnLst>
  </p:timing>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0" y="1600200"/>
            <a:ext cx="9144000" cy="4525963"/>
          </a:xfrm>
          <a:prstGeom prst="rect">
            <a:avLst/>
          </a:prstGeom>
        </p:spPr>
        <p:txBody>
          <a:bodyPr>
            <a:normAutofit/>
          </a:bodyPr>
          <a:lstStyle/>
          <a:p>
            <a:pPr marL="0" indent="0" algn="ctr">
              <a:buNone/>
            </a:pPr>
            <a:r>
              <a:rPr lang="en-US" sz="3200" i="1" dirty="0" smtClean="0"/>
              <a:t>Verse 2:</a:t>
            </a:r>
          </a:p>
          <a:p>
            <a:pPr marL="0" indent="0" algn="ctr">
              <a:buNone/>
            </a:pPr>
            <a:r>
              <a:rPr lang="en-US" sz="4000" dirty="0" smtClean="0"/>
              <a:t>Age to age He stands,</a:t>
            </a:r>
            <a:br>
              <a:rPr lang="en-US" sz="4000" dirty="0" smtClean="0"/>
            </a:br>
            <a:r>
              <a:rPr lang="en-US" sz="4000" dirty="0" smtClean="0"/>
              <a:t>and time is in His hands.</a:t>
            </a:r>
            <a:br>
              <a:rPr lang="en-US" sz="4000" dirty="0" smtClean="0"/>
            </a:br>
            <a:r>
              <a:rPr lang="en-US" sz="4000" dirty="0" smtClean="0"/>
              <a:t>Beginning and the End,</a:t>
            </a:r>
            <a:br>
              <a:rPr lang="en-US" sz="4000" dirty="0" smtClean="0"/>
            </a:br>
            <a:r>
              <a:rPr lang="en-US" sz="4000" dirty="0" smtClean="0"/>
              <a:t>Beginning and the End.</a:t>
            </a:r>
            <a:endParaRPr lang="en-US" sz="4000" dirty="0"/>
          </a:p>
          <a:p>
            <a:endParaRPr lang="en-US" dirty="0"/>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410985316"/>
      </p:ext>
    </p:extLst>
  </p:cSld>
  <p:clrMapOvr>
    <a:masterClrMapping/>
  </p:clrMapOvr>
  <p:timing>
    <p:tnLst>
      <p:par>
        <p:cTn xmlns:p14="http://schemas.microsoft.com/office/powerpoint/2010/main" id="1" dur="indefinite" restart="never" nodeType="tmRoot"/>
      </p:par>
    </p:tnLst>
  </p:timing>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0" y="1600200"/>
            <a:ext cx="9144000" cy="4525963"/>
          </a:xfrm>
          <a:prstGeom prst="rect">
            <a:avLst/>
          </a:prstGeom>
        </p:spPr>
        <p:txBody>
          <a:bodyPr>
            <a:normAutofit/>
          </a:bodyPr>
          <a:lstStyle/>
          <a:p>
            <a:pPr marL="0" indent="0" algn="ctr">
              <a:buNone/>
            </a:pPr>
            <a:r>
              <a:rPr lang="en-US" sz="4000" dirty="0" smtClean="0"/>
              <a:t>The Godhead, three in one,</a:t>
            </a:r>
            <a:br>
              <a:rPr lang="en-US" sz="4000" dirty="0" smtClean="0"/>
            </a:br>
            <a:r>
              <a:rPr lang="en-US" sz="4000" dirty="0" smtClean="0"/>
              <a:t>Father, Spirit, Son,</a:t>
            </a:r>
            <a:br>
              <a:rPr lang="en-US" sz="4000" dirty="0" smtClean="0"/>
            </a:br>
            <a:r>
              <a:rPr lang="en-US" sz="4000" dirty="0" smtClean="0"/>
              <a:t>the Lion and the Lamb,</a:t>
            </a:r>
            <a:br>
              <a:rPr lang="en-US" sz="4000" dirty="0" smtClean="0"/>
            </a:br>
            <a:r>
              <a:rPr lang="en-US" sz="4000" dirty="0" smtClean="0"/>
              <a:t>the Lion and the Lamb.</a:t>
            </a:r>
            <a:endParaRPr lang="en-US" sz="4000" dirty="0"/>
          </a:p>
          <a:p>
            <a:endParaRPr lang="en-US" dirty="0"/>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410985316"/>
      </p:ext>
    </p:extLst>
  </p:cSld>
  <p:clrMapOvr>
    <a:masterClrMapping/>
  </p:clrMapOvr>
  <p:timing>
    <p:tnLst>
      <p:par>
        <p:cTn xmlns:p14="http://schemas.microsoft.com/office/powerpoint/2010/main" id="1" dur="indefinite" restart="never" nodeType="tmRoot"/>
      </p:par>
    </p:tnLst>
  </p:timing>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0" y="1600200"/>
            <a:ext cx="9144000" cy="4525963"/>
          </a:xfrm>
          <a:prstGeom prst="rect">
            <a:avLst/>
          </a:prstGeom>
        </p:spPr>
        <p:txBody>
          <a:bodyPr>
            <a:normAutofit/>
          </a:bodyPr>
          <a:lstStyle/>
          <a:p>
            <a:pPr marL="0" indent="0" algn="ctr">
              <a:buNone/>
            </a:pPr>
            <a:r>
              <a:rPr lang="en-US" sz="3200" i="1" dirty="0" smtClean="0"/>
              <a:t>Bridge:</a:t>
            </a:r>
          </a:p>
          <a:p>
            <a:pPr marL="0" indent="0" algn="ctr">
              <a:buNone/>
            </a:pPr>
            <a:r>
              <a:rPr lang="en-US" sz="4000" dirty="0" smtClean="0"/>
              <a:t>You’re the Name above all names</a:t>
            </a:r>
            <a:br>
              <a:rPr lang="en-US" sz="4000" dirty="0" smtClean="0"/>
            </a:br>
            <a:r>
              <a:rPr lang="en-US" sz="4000" dirty="0" smtClean="0"/>
              <a:t>You are worthy of all praise</a:t>
            </a:r>
            <a:br>
              <a:rPr lang="en-US" sz="4000" dirty="0" smtClean="0"/>
            </a:br>
            <a:r>
              <a:rPr lang="en-US" sz="4000" dirty="0" smtClean="0"/>
              <a:t>And my heart will sing,</a:t>
            </a:r>
            <a:br>
              <a:rPr lang="en-US" sz="4000" dirty="0" smtClean="0"/>
            </a:br>
            <a:r>
              <a:rPr lang="en-US" sz="4000" dirty="0" smtClean="0"/>
              <a:t>“How great is our God!”</a:t>
            </a:r>
            <a:endParaRPr lang="en-US" sz="4000" dirty="0"/>
          </a:p>
          <a:p>
            <a:endParaRPr lang="en-US" dirty="0"/>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410985316"/>
      </p:ext>
    </p:extLst>
  </p:cSld>
  <p:clrMapOvr>
    <a:masterClrMapping/>
  </p:clrMapOvr>
  <p:timing>
    <p:tnLst>
      <p:par>
        <p:cTn xmlns:p14="http://schemas.microsoft.com/office/powerpoint/2010/main" id="1" dur="indefinite" restart="never" nodeType="tmRoot"/>
      </p:par>
    </p:tnLst>
  </p:timing>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0" y="1600200"/>
            <a:ext cx="9144000" cy="4525963"/>
          </a:xfrm>
          <a:prstGeom prst="rect">
            <a:avLst/>
          </a:prstGeom>
        </p:spPr>
        <p:txBody>
          <a:bodyPr>
            <a:normAutofit/>
          </a:bodyPr>
          <a:lstStyle/>
          <a:p>
            <a:pPr marL="0" indent="0" algn="ctr">
              <a:buNone/>
            </a:pPr>
            <a:r>
              <a:rPr lang="en-US" sz="3200" i="1" dirty="0" smtClean="0"/>
              <a:t>Hymn:</a:t>
            </a:r>
          </a:p>
          <a:p>
            <a:pPr marL="0" indent="0" algn="ctr">
              <a:buNone/>
            </a:pPr>
            <a:r>
              <a:rPr lang="en-US" sz="4000" dirty="0" smtClean="0"/>
              <a:t>Then sings my soul,</a:t>
            </a:r>
            <a:br>
              <a:rPr lang="en-US" sz="4000" dirty="0" smtClean="0"/>
            </a:br>
            <a:r>
              <a:rPr lang="en-US" sz="4000" dirty="0" smtClean="0"/>
              <a:t>My Savior, God, to Thee,</a:t>
            </a:r>
            <a:br>
              <a:rPr lang="en-US" sz="4000" dirty="0" smtClean="0"/>
            </a:br>
            <a:r>
              <a:rPr lang="en-US" sz="4000" dirty="0" smtClean="0"/>
              <a:t>“How great Thou art!” </a:t>
            </a:r>
            <a:br>
              <a:rPr lang="en-US" sz="4000" dirty="0" smtClean="0"/>
            </a:br>
            <a:r>
              <a:rPr lang="en-US" sz="4000" dirty="0" smtClean="0"/>
              <a:t>“How great Thou art!”</a:t>
            </a:r>
            <a:endParaRPr lang="en-US" sz="4000" dirty="0"/>
          </a:p>
          <a:p>
            <a:endParaRPr lang="en-US" dirty="0"/>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410985316"/>
      </p:ext>
    </p:extLst>
  </p:cSld>
  <p:clrMapOvr>
    <a:masterClrMapping/>
  </p:clrMapOvr>
  <p:timing>
    <p:tnLst>
      <p:par>
        <p:cTn xmlns:p14="http://schemas.microsoft.com/office/powerpoint/2010/main" id="1" dur="indefinite" restart="never" nodeType="tmRoot"/>
      </p:par>
    </p:tnLst>
  </p:timing>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ctrTitle"/>
          </p:nvPr>
        </p:nvSpPr>
        <p:spPr>
          <a:xfrm>
            <a:off x="0" y="2007888"/>
            <a:ext cx="9144000" cy="1470025"/>
          </a:xfrm>
        </p:spPr>
        <p:txBody>
          <a:bodyPr/>
          <a:lstStyle/>
          <a:p>
            <a:r>
              <a:rPr lang="en-US" altLang="ko-KR" sz="8000" b="1" dirty="0" smtClean="0">
                <a:latin typeface="GeosansLight" pitchFamily="2" charset="-127"/>
                <a:ea typeface="GeosansLight" pitchFamily="2" charset="-127"/>
              </a:rPr>
              <a:t>God of this city</a:t>
            </a:r>
            <a:endParaRPr lang="ko-KR" altLang="en-US" sz="8000" b="1" dirty="0">
              <a:solidFill>
                <a:srgbClr val="000000"/>
              </a:solidFill>
              <a:latin typeface="GeosansLight" pitchFamily="2" charset="-127"/>
              <a:ea typeface="GeosansLight" pitchFamily="2" charset="-127"/>
            </a:endParaRPr>
          </a:p>
        </p:txBody>
      </p:sp>
    </p:spTree>
  </p:cSld>
  <p:clrMapOvr>
    <a:masterClrMapping/>
  </p:clrMapOvr>
  <p:timing>
    <p:tnLst>
      <p:par>
        <p:cTn xmlns:p14="http://schemas.microsoft.com/office/powerpoint/2010/main" id="1" dur="indefinite" restart="never" nodeType="tmRoot"/>
      </p:par>
    </p:tnLst>
  </p:timing>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457200" y="1600200"/>
            <a:ext cx="8229600" cy="4525963"/>
          </a:xfrm>
          <a:prstGeom prst="rect">
            <a:avLst/>
          </a:prstGeom>
        </p:spPr>
        <p:txBody>
          <a:bodyPr>
            <a:normAutofit/>
          </a:bodyPr>
          <a:lstStyle/>
          <a:p>
            <a:pPr marL="0" indent="0" algn="ctr">
              <a:buNone/>
            </a:pPr>
            <a:r>
              <a:rPr lang="en-US" sz="3200" i="1" dirty="0" smtClean="0"/>
              <a:t>Verse 1:</a:t>
            </a:r>
          </a:p>
          <a:p>
            <a:pPr marL="0" indent="0" algn="ctr">
              <a:buNone/>
            </a:pPr>
            <a:r>
              <a:rPr lang="en-US" sz="4000" dirty="0" smtClean="0"/>
              <a:t>You’re the God of this city</a:t>
            </a:r>
            <a:br>
              <a:rPr lang="en-US" sz="4000" dirty="0" smtClean="0"/>
            </a:br>
            <a:r>
              <a:rPr lang="en-US" sz="4000" dirty="0" smtClean="0"/>
              <a:t>You’re the King of these people</a:t>
            </a:r>
            <a:br>
              <a:rPr lang="en-US" sz="4000" dirty="0" smtClean="0"/>
            </a:br>
            <a:r>
              <a:rPr lang="en-US" sz="4000" dirty="0" smtClean="0"/>
              <a:t>You’re the Lord of this nation</a:t>
            </a:r>
            <a:br>
              <a:rPr lang="en-US" sz="4000" dirty="0" smtClean="0"/>
            </a:br>
            <a:r>
              <a:rPr lang="en-US" sz="4000" dirty="0" smtClean="0"/>
              <a:t>You Are</a:t>
            </a:r>
            <a:endParaRPr lang="en-US" sz="4000" dirty="0"/>
          </a:p>
          <a:p>
            <a:endParaRPr lang="en-US" dirty="0"/>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410985316"/>
      </p:ext>
    </p:extLst>
  </p:cSld>
  <p:clrMapOvr>
    <a:masterClrMapping/>
  </p:clrMapOvr>
  <p:timing>
    <p:tnLst>
      <p:par>
        <p:cTn xmlns:p14="http://schemas.microsoft.com/office/powerpoint/2010/main" id="1" dur="indefinite" restart="never" nodeType="tmRoot"/>
      </p:par>
    </p:tnLst>
  </p:timing>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0" y="1600200"/>
            <a:ext cx="9144000" cy="4525963"/>
          </a:xfrm>
          <a:prstGeom prst="rect">
            <a:avLst/>
          </a:prstGeom>
        </p:spPr>
        <p:txBody>
          <a:bodyPr>
            <a:normAutofit/>
          </a:bodyPr>
          <a:lstStyle/>
          <a:p>
            <a:pPr marL="0" indent="0" algn="ctr">
              <a:buNone/>
            </a:pPr>
            <a:r>
              <a:rPr lang="en-US" sz="4000" dirty="0" smtClean="0"/>
              <a:t>You’re the light in this darkness</a:t>
            </a:r>
            <a:br>
              <a:rPr lang="en-US" sz="4000" dirty="0" smtClean="0"/>
            </a:br>
            <a:r>
              <a:rPr lang="en-US" sz="4000" dirty="0" smtClean="0"/>
              <a:t>You’re the hope to the hopeless</a:t>
            </a:r>
            <a:br>
              <a:rPr lang="en-US" sz="4000" dirty="0" smtClean="0"/>
            </a:br>
            <a:r>
              <a:rPr lang="en-US" sz="4000" dirty="0" smtClean="0"/>
              <a:t>You’re the peace to the restless</a:t>
            </a:r>
            <a:br>
              <a:rPr lang="en-US" sz="4000" dirty="0" smtClean="0"/>
            </a:br>
            <a:r>
              <a:rPr lang="en-US" sz="4000" dirty="0" smtClean="0"/>
              <a:t>You Are</a:t>
            </a:r>
            <a:endParaRPr lang="en-US" sz="4000" dirty="0"/>
          </a:p>
          <a:p>
            <a:endParaRPr lang="en-US" dirty="0"/>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410985316"/>
      </p:ext>
    </p:extLst>
  </p:cSld>
  <p:clrMapOvr>
    <a:masterClrMapping/>
  </p:clrMapOvr>
  <p:timing>
    <p:tnLst>
      <p:par>
        <p:cTn xmlns:p14="http://schemas.microsoft.com/office/powerpoint/2010/main" id="1" dur="indefinite" restart="never" nodeType="tmRoot"/>
      </p:par>
    </p:tnLst>
  </p:timing>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0" y="1600200"/>
            <a:ext cx="9144000" cy="4525963"/>
          </a:xfrm>
          <a:prstGeom prst="rect">
            <a:avLst/>
          </a:prstGeom>
        </p:spPr>
        <p:txBody>
          <a:bodyPr>
            <a:normAutofit/>
          </a:bodyPr>
          <a:lstStyle/>
          <a:p>
            <a:pPr marL="0" indent="0" algn="ctr">
              <a:buNone/>
            </a:pPr>
            <a:r>
              <a:rPr lang="en-US" sz="3200" i="1" dirty="0" smtClean="0"/>
              <a:t>Bridge:</a:t>
            </a:r>
          </a:p>
          <a:p>
            <a:pPr marL="0" indent="0" algn="ctr">
              <a:buNone/>
            </a:pPr>
            <a:r>
              <a:rPr lang="en-US" sz="4000" dirty="0" smtClean="0"/>
              <a:t>For there is no one like our God</a:t>
            </a:r>
            <a:br>
              <a:rPr lang="en-US" sz="4000" dirty="0" smtClean="0"/>
            </a:br>
            <a:r>
              <a:rPr lang="en-US" sz="4000" dirty="0" smtClean="0"/>
              <a:t>There is no one like You, God!</a:t>
            </a:r>
            <a:endParaRPr lang="en-US" sz="4000" dirty="0"/>
          </a:p>
          <a:p>
            <a:endParaRPr lang="en-US" dirty="0"/>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410985316"/>
      </p:ext>
    </p:extLst>
  </p:cSld>
  <p:clrMapOvr>
    <a:masterClrMapping/>
  </p:clrMapOvr>
  <p:timing>
    <p:tnLst>
      <p:par>
        <p:cTn xmlns:p14="http://schemas.microsoft.com/office/powerpoint/2010/main" id="1" dur="indefinite" restart="never" nodeType="tmRoot"/>
      </p:par>
    </p:tnLst>
  </p:timing>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0" y="1600200"/>
            <a:ext cx="9144000" cy="4525963"/>
          </a:xfrm>
          <a:prstGeom prst="rect">
            <a:avLst/>
          </a:prstGeom>
        </p:spPr>
        <p:txBody>
          <a:bodyPr>
            <a:normAutofit/>
          </a:bodyPr>
          <a:lstStyle/>
          <a:p>
            <a:pPr marL="0" indent="0" algn="ctr">
              <a:buNone/>
            </a:pPr>
            <a:r>
              <a:rPr lang="en-US" sz="3200" i="1" dirty="0" smtClean="0"/>
              <a:t>Chorus:</a:t>
            </a:r>
          </a:p>
          <a:p>
            <a:pPr marL="0" indent="0" algn="ctr">
              <a:buNone/>
            </a:pPr>
            <a:r>
              <a:rPr lang="en-US" sz="4000" dirty="0" smtClean="0"/>
              <a:t>Greater things have yet to come</a:t>
            </a:r>
            <a:br>
              <a:rPr lang="en-US" sz="4000" dirty="0" smtClean="0"/>
            </a:br>
            <a:r>
              <a:rPr lang="en-US" sz="4000" spc="-150" dirty="0" smtClean="0"/>
              <a:t>And greater things are still to be done</a:t>
            </a:r>
            <a:r>
              <a:rPr lang="en-US" sz="4000" dirty="0" smtClean="0"/>
              <a:t/>
            </a:r>
            <a:br>
              <a:rPr lang="en-US" sz="4000" dirty="0" smtClean="0"/>
            </a:br>
            <a:r>
              <a:rPr lang="en-US" sz="4000" dirty="0" smtClean="0"/>
              <a:t>In this city!</a:t>
            </a:r>
            <a:br>
              <a:rPr lang="en-US" sz="4000" dirty="0" smtClean="0"/>
            </a:br>
            <a:r>
              <a:rPr lang="en-US" sz="4000" dirty="0" smtClean="0"/>
              <a:t>(x3)</a:t>
            </a:r>
            <a:endParaRPr lang="en-US" sz="4000" dirty="0"/>
          </a:p>
          <a:p>
            <a:endParaRPr lang="en-US" dirty="0"/>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41098531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Content Placeholder 2"/>
          <p:cNvSpPr>
            <a:spLocks noGrp="1"/>
          </p:cNvSpPr>
          <p:nvPr>
            <p:ph idx="4294967295"/>
          </p:nvPr>
        </p:nvSpPr>
        <p:spPr>
          <a:xfrm>
            <a:off x="422846" y="1391544"/>
            <a:ext cx="8305800" cy="4779820"/>
          </a:xfrm>
          <a:prstGeom prst="rect">
            <a:avLst/>
          </a:prstGeom>
        </p:spPr>
        <p:txBody>
          <a:bodyPr/>
          <a:lstStyle/>
          <a:p>
            <a:pPr algn="ctr" eaLnBrk="1" hangingPunct="1">
              <a:buFontTx/>
              <a:buNone/>
            </a:pPr>
            <a:r>
              <a:rPr lang="en-US" altLang="ko-KR" sz="4000" dirty="0" smtClean="0">
                <a:ea typeface="Century Gothic"/>
              </a:rPr>
              <a:t>How glorious,                                        how beautiful you are! </a:t>
            </a:r>
            <a:br>
              <a:rPr lang="en-US" altLang="ko-KR" sz="4000" dirty="0" smtClean="0">
                <a:ea typeface="Century Gothic"/>
              </a:rPr>
            </a:br>
            <a:endParaRPr lang="en-US" altLang="ko-KR" sz="4000" dirty="0" smtClean="0">
              <a:ea typeface="Century Gothic"/>
            </a:endParaRPr>
          </a:p>
        </p:txBody>
      </p:sp>
      <p:pic>
        <p:nvPicPr>
          <p:cNvPr id="3" name="Picture 2"/>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285858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0" y="1600200"/>
            <a:ext cx="9144000" cy="4525963"/>
          </a:xfrm>
          <a:prstGeom prst="rect">
            <a:avLst/>
          </a:prstGeom>
        </p:spPr>
        <p:txBody>
          <a:bodyPr>
            <a:normAutofit/>
          </a:bodyPr>
          <a:lstStyle/>
          <a:p>
            <a:pPr marL="0" indent="0" algn="ctr">
              <a:buNone/>
            </a:pPr>
            <a:r>
              <a:rPr lang="en-US" sz="4000" dirty="0" smtClean="0"/>
              <a:t>Greater things have yet to come</a:t>
            </a:r>
            <a:br>
              <a:rPr lang="en-US" sz="4000" dirty="0" smtClean="0"/>
            </a:br>
            <a:r>
              <a:rPr lang="en-US" sz="4000" dirty="0" smtClean="0"/>
              <a:t>And greater things</a:t>
            </a:r>
            <a:br>
              <a:rPr lang="en-US" sz="4000" dirty="0" smtClean="0"/>
            </a:br>
            <a:r>
              <a:rPr lang="en-US" sz="4000" dirty="0" smtClean="0"/>
              <a:t>are still to be done here</a:t>
            </a:r>
            <a:endParaRPr lang="en-US" sz="4000" dirty="0"/>
          </a:p>
          <a:p>
            <a:endParaRPr lang="en-US" dirty="0"/>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410985316"/>
      </p:ext>
    </p:extLst>
  </p:cSld>
  <p:clrMapOvr>
    <a:masterClrMapping/>
  </p:clrMapOvr>
  <p:timing>
    <p:tnLst>
      <p:par>
        <p:cTn xmlns:p14="http://schemas.microsoft.com/office/powerpoint/2010/main" id="1" dur="indefinite" restart="never" nodeType="tmRoot"/>
      </p:par>
    </p:tnLst>
  </p:timing>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alphaModFix amt="50000"/>
          </a:blip>
          <a:stretch>
            <a:fillRect/>
          </a:stretch>
        </p:blipFill>
        <p:spPr>
          <a:xfrm>
            <a:off x="6898217" y="5997712"/>
            <a:ext cx="1788583" cy="76503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ad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840166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Content Placeholder 2"/>
          <p:cNvSpPr>
            <a:spLocks noGrp="1"/>
          </p:cNvSpPr>
          <p:nvPr>
            <p:ph idx="4294967295"/>
          </p:nvPr>
        </p:nvSpPr>
        <p:spPr>
          <a:xfrm>
            <a:off x="533401" y="1332102"/>
            <a:ext cx="7861346" cy="4794061"/>
          </a:xfrm>
          <a:prstGeom prst="rect">
            <a:avLst/>
          </a:prstGeom>
        </p:spPr>
        <p:txBody>
          <a:bodyPr/>
          <a:lstStyle/>
          <a:p>
            <a:pPr algn="ctr" eaLnBrk="1" hangingPunct="1">
              <a:buFontTx/>
              <a:buNone/>
            </a:pPr>
            <a:r>
              <a:rPr lang="en-US" altLang="ko-KR" sz="4000" dirty="0" smtClean="0">
                <a:ea typeface="Century Gothic"/>
              </a:rPr>
              <a:t>Beautiful One I love</a:t>
            </a:r>
            <a:br>
              <a:rPr lang="en-US" altLang="ko-KR" sz="4000" dirty="0" smtClean="0">
                <a:ea typeface="Century Gothic"/>
              </a:rPr>
            </a:br>
            <a:r>
              <a:rPr lang="en-US" altLang="ko-KR" sz="4000" dirty="0" smtClean="0">
                <a:ea typeface="Century Gothic"/>
              </a:rPr>
              <a:t>Beautiful One I adore                                Beautiful One my soul             must sing</a:t>
            </a:r>
          </a:p>
        </p:txBody>
      </p:sp>
      <p:pic>
        <p:nvPicPr>
          <p:cNvPr id="3" name="Picture 2"/>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320356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Content Placeholder 2"/>
          <p:cNvSpPr>
            <a:spLocks noGrp="1"/>
          </p:cNvSpPr>
          <p:nvPr>
            <p:ph idx="4294967295"/>
          </p:nvPr>
        </p:nvSpPr>
        <p:spPr>
          <a:xfrm>
            <a:off x="783038" y="1657382"/>
            <a:ext cx="7648575" cy="4587843"/>
          </a:xfrm>
          <a:prstGeom prst="rect">
            <a:avLst/>
          </a:prstGeom>
        </p:spPr>
        <p:txBody>
          <a:bodyPr>
            <a:normAutofit/>
          </a:bodyPr>
          <a:lstStyle/>
          <a:p>
            <a:pPr algn="ctr" eaLnBrk="1" hangingPunct="1">
              <a:buFontTx/>
              <a:buNone/>
            </a:pPr>
            <a:r>
              <a:rPr lang="en-US" altLang="ko-KR" sz="4000" dirty="0" smtClean="0">
                <a:ea typeface="Century Gothic"/>
              </a:rPr>
              <a:t>Powerful, so powerful</a:t>
            </a:r>
            <a:br>
              <a:rPr lang="en-US" altLang="ko-KR" sz="4000" dirty="0" smtClean="0">
                <a:ea typeface="Century Gothic"/>
              </a:rPr>
            </a:br>
            <a:r>
              <a:rPr lang="en-US" altLang="ko-KR" sz="4000" dirty="0" smtClean="0">
                <a:ea typeface="Century Gothic"/>
              </a:rPr>
              <a:t>Your glory fills the skies</a:t>
            </a:r>
            <a:br>
              <a:rPr lang="en-US" altLang="ko-KR" sz="4000" dirty="0" smtClean="0">
                <a:ea typeface="Century Gothic"/>
              </a:rPr>
            </a:br>
            <a:endParaRPr lang="en-US" altLang="ko-KR" sz="4000" dirty="0" smtClean="0">
              <a:ea typeface="Century Gothic"/>
            </a:endParaRPr>
          </a:p>
        </p:txBody>
      </p:sp>
      <p:pic>
        <p:nvPicPr>
          <p:cNvPr id="3" name="Picture 2"/>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181657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600200"/>
            <a:ext cx="8229600" cy="4525963"/>
          </a:xfrm>
          <a:prstGeom prst="rect">
            <a:avLst/>
          </a:prstGeom>
        </p:spPr>
        <p:txBody>
          <a:bodyPr>
            <a:normAutofit/>
          </a:bodyPr>
          <a:lstStyle/>
          <a:p>
            <a:pPr marL="0" indent="0" algn="ctr">
              <a:buNone/>
            </a:pPr>
            <a:r>
              <a:rPr lang="en-US" altLang="ko-KR" sz="4000" dirty="0">
                <a:ea typeface="Century Gothic"/>
              </a:rPr>
              <a:t>Your mighty works </a:t>
            </a:r>
            <a:r>
              <a:rPr lang="en-US" altLang="ko-KR" sz="4000" dirty="0" smtClean="0">
                <a:ea typeface="Century Gothic"/>
              </a:rPr>
              <a:t>           displayed </a:t>
            </a:r>
            <a:r>
              <a:rPr lang="en-US" altLang="ko-KR" sz="4000" dirty="0">
                <a:ea typeface="Century Gothic"/>
              </a:rPr>
              <a:t>for all to see</a:t>
            </a:r>
            <a:br>
              <a:rPr lang="en-US" altLang="ko-KR" sz="4000" dirty="0">
                <a:ea typeface="Century Gothic"/>
              </a:rPr>
            </a:br>
            <a:endParaRPr lang="en-US" sz="4000" dirty="0"/>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0336094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Content Placeholder 2"/>
          <p:cNvSpPr>
            <a:spLocks noGrp="1"/>
          </p:cNvSpPr>
          <p:nvPr>
            <p:ph idx="4294967295"/>
          </p:nvPr>
        </p:nvSpPr>
        <p:spPr>
          <a:xfrm>
            <a:off x="875969" y="1414462"/>
            <a:ext cx="7648575" cy="4830763"/>
          </a:xfrm>
          <a:prstGeom prst="rect">
            <a:avLst/>
          </a:prstGeom>
        </p:spPr>
        <p:txBody>
          <a:bodyPr/>
          <a:lstStyle/>
          <a:p>
            <a:pPr algn="ctr" eaLnBrk="1" hangingPunct="1">
              <a:buFontTx/>
              <a:buNone/>
            </a:pPr>
            <a:r>
              <a:rPr lang="en-US" altLang="ko-KR" dirty="0" smtClean="0">
                <a:ea typeface="Century Gothic"/>
              </a:rPr>
              <a:t>	</a:t>
            </a:r>
            <a:r>
              <a:rPr lang="en-US" altLang="ko-KR" sz="4000" dirty="0" smtClean="0">
                <a:ea typeface="Century Gothic"/>
              </a:rPr>
              <a:t>The beauty of Your majesty</a:t>
            </a:r>
            <a:br>
              <a:rPr lang="en-US" altLang="ko-KR" sz="4000" dirty="0" smtClean="0">
                <a:ea typeface="Century Gothic"/>
              </a:rPr>
            </a:br>
            <a:r>
              <a:rPr lang="en-US" altLang="ko-KR" sz="4000" dirty="0" smtClean="0">
                <a:ea typeface="Century Gothic"/>
              </a:rPr>
              <a:t>Awakes my heart to sing</a:t>
            </a:r>
            <a:br>
              <a:rPr lang="en-US" altLang="ko-KR" sz="4000" dirty="0" smtClean="0">
                <a:ea typeface="Century Gothic"/>
              </a:rPr>
            </a:br>
            <a:endParaRPr lang="en-US" altLang="ko-KR" sz="4000" dirty="0" smtClean="0">
              <a:ea typeface="Century Gothic"/>
            </a:endParaRPr>
          </a:p>
        </p:txBody>
      </p:sp>
      <p:pic>
        <p:nvPicPr>
          <p:cNvPr id="3" name="Picture 2"/>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1805026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Content Placeholder 2"/>
          <p:cNvSpPr>
            <a:spLocks noGrp="1"/>
          </p:cNvSpPr>
          <p:nvPr>
            <p:ph idx="4294967295"/>
          </p:nvPr>
        </p:nvSpPr>
        <p:spPr>
          <a:xfrm>
            <a:off x="690108" y="1295400"/>
            <a:ext cx="7648575" cy="4830763"/>
          </a:xfrm>
          <a:prstGeom prst="rect">
            <a:avLst/>
          </a:prstGeom>
        </p:spPr>
        <p:txBody>
          <a:bodyPr/>
          <a:lstStyle/>
          <a:p>
            <a:pPr algn="ctr" eaLnBrk="1" hangingPunct="1">
              <a:buFontTx/>
              <a:buNone/>
            </a:pPr>
            <a:r>
              <a:rPr lang="en-US" altLang="ko-KR" dirty="0" smtClean="0">
                <a:ea typeface="Century Gothic"/>
              </a:rPr>
              <a:t>	</a:t>
            </a:r>
            <a:r>
              <a:rPr lang="en-US" altLang="ko-KR" sz="4000" dirty="0" smtClean="0">
                <a:ea typeface="Century Gothic"/>
              </a:rPr>
              <a:t>How marvelous,                           how wonderful You are</a:t>
            </a:r>
          </a:p>
        </p:txBody>
      </p:sp>
      <p:pic>
        <p:nvPicPr>
          <p:cNvPr id="3" name="Picture 2"/>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1888459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Content Placeholder 2"/>
          <p:cNvSpPr>
            <a:spLocks noGrp="1"/>
          </p:cNvSpPr>
          <p:nvPr>
            <p:ph idx="4294967295"/>
          </p:nvPr>
        </p:nvSpPr>
        <p:spPr>
          <a:xfrm>
            <a:off x="381001" y="1295400"/>
            <a:ext cx="8168630" cy="4830763"/>
          </a:xfrm>
          <a:prstGeom prst="rect">
            <a:avLst/>
          </a:prstGeom>
        </p:spPr>
        <p:txBody>
          <a:bodyPr>
            <a:normAutofit/>
          </a:bodyPr>
          <a:lstStyle/>
          <a:p>
            <a:pPr algn="ctr" eaLnBrk="1" hangingPunct="1">
              <a:buFontTx/>
              <a:buNone/>
            </a:pPr>
            <a:r>
              <a:rPr lang="en-US" altLang="ko-KR" sz="4000" dirty="0" smtClean="0">
                <a:ea typeface="Century Gothic"/>
              </a:rPr>
              <a:t>   Beautiful One I love</a:t>
            </a:r>
            <a:br>
              <a:rPr lang="en-US" altLang="ko-KR" sz="4000" dirty="0" smtClean="0">
                <a:ea typeface="Century Gothic"/>
              </a:rPr>
            </a:br>
            <a:r>
              <a:rPr lang="en-US" altLang="ko-KR" sz="4000" dirty="0" smtClean="0">
                <a:ea typeface="Century Gothic"/>
              </a:rPr>
              <a:t>   Beautiful One I adore</a:t>
            </a:r>
            <a:br>
              <a:rPr lang="en-US" altLang="ko-KR" sz="4000" dirty="0" smtClean="0">
                <a:ea typeface="Century Gothic"/>
              </a:rPr>
            </a:br>
            <a:r>
              <a:rPr lang="en-US" altLang="ko-KR" sz="4000" dirty="0" smtClean="0">
                <a:ea typeface="Century Gothic"/>
              </a:rPr>
              <a:t>    Beautiful One my soul               must sing</a:t>
            </a:r>
          </a:p>
          <a:p>
            <a:pPr algn="ctr" eaLnBrk="1" hangingPunct="1">
              <a:buFontTx/>
              <a:buNone/>
            </a:pPr>
            <a:endParaRPr lang="en-US" altLang="ko-KR" sz="5400" b="1" dirty="0" smtClean="0">
              <a:ea typeface="Century Gothic"/>
            </a:endParaRPr>
          </a:p>
        </p:txBody>
      </p:sp>
      <p:pic>
        <p:nvPicPr>
          <p:cNvPr id="3" name="Picture 2"/>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342730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Content Placeholder 2"/>
          <p:cNvSpPr>
            <a:spLocks noGrp="1"/>
          </p:cNvSpPr>
          <p:nvPr>
            <p:ph idx="4294967295"/>
          </p:nvPr>
        </p:nvSpPr>
        <p:spPr>
          <a:xfrm>
            <a:off x="381001" y="1295400"/>
            <a:ext cx="8168630" cy="4830763"/>
          </a:xfrm>
          <a:prstGeom prst="rect">
            <a:avLst/>
          </a:prstGeom>
        </p:spPr>
        <p:txBody>
          <a:bodyPr>
            <a:normAutofit/>
          </a:bodyPr>
          <a:lstStyle/>
          <a:p>
            <a:pPr algn="ctr" eaLnBrk="1" hangingPunct="1">
              <a:buFontTx/>
              <a:buNone/>
            </a:pPr>
            <a:r>
              <a:rPr lang="en-US" altLang="ko-KR" sz="4000" dirty="0" smtClean="0">
                <a:ea typeface="Century Gothic"/>
              </a:rPr>
              <a:t>   Beautiful One I love</a:t>
            </a:r>
            <a:br>
              <a:rPr lang="en-US" altLang="ko-KR" sz="4000" dirty="0" smtClean="0">
                <a:ea typeface="Century Gothic"/>
              </a:rPr>
            </a:br>
            <a:r>
              <a:rPr lang="en-US" altLang="ko-KR" sz="4000" dirty="0" smtClean="0">
                <a:ea typeface="Century Gothic"/>
              </a:rPr>
              <a:t>   Beautiful One I adore</a:t>
            </a:r>
            <a:br>
              <a:rPr lang="en-US" altLang="ko-KR" sz="4000" dirty="0" smtClean="0">
                <a:ea typeface="Century Gothic"/>
              </a:rPr>
            </a:br>
            <a:r>
              <a:rPr lang="en-US" altLang="ko-KR" sz="4000" dirty="0" smtClean="0">
                <a:ea typeface="Century Gothic"/>
              </a:rPr>
              <a:t>    Beautiful One my soul               must sing</a:t>
            </a:r>
          </a:p>
          <a:p>
            <a:pPr algn="ctr" eaLnBrk="1" hangingPunct="1">
              <a:buFontTx/>
              <a:buNone/>
            </a:pPr>
            <a:endParaRPr lang="en-US" altLang="ko-KR" sz="5400" b="1" dirty="0" smtClean="0">
              <a:ea typeface="Century Gothic"/>
            </a:endParaRPr>
          </a:p>
        </p:txBody>
      </p:sp>
      <p:pic>
        <p:nvPicPr>
          <p:cNvPr id="3" name="Picture 2"/>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4003885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p:spPr>
        <p:txBody>
          <a:bodyPr/>
          <a:lstStyle/>
          <a:p>
            <a:r>
              <a:rPr lang="en-US" sz="6000" b="1" dirty="0" smtClean="0">
                <a:solidFill>
                  <a:schemeClr val="tx2"/>
                </a:solidFill>
                <a:latin typeface="GeosansLight"/>
                <a:cs typeface="GeosansLight"/>
              </a:rPr>
              <a:t>John 17:20-23</a:t>
            </a:r>
            <a:endParaRPr lang="en-US" sz="6000" dirty="0">
              <a:solidFill>
                <a:srgbClr val="262626"/>
              </a:solidFill>
              <a:latin typeface="GeosansLight"/>
              <a:cs typeface="GeosansLight"/>
            </a:endParaRPr>
          </a:p>
        </p:txBody>
      </p:sp>
      <p:sp>
        <p:nvSpPr>
          <p:cNvPr id="3" name="Content Placeholder 2"/>
          <p:cNvSpPr>
            <a:spLocks noGrp="1"/>
          </p:cNvSpPr>
          <p:nvPr>
            <p:ph idx="4294967295"/>
          </p:nvPr>
        </p:nvSpPr>
        <p:spPr>
          <a:xfrm>
            <a:off x="980115" y="1830356"/>
            <a:ext cx="7199762" cy="4295807"/>
          </a:xfrm>
          <a:prstGeom prst="rect">
            <a:avLst/>
          </a:prstGeom>
        </p:spPr>
        <p:txBody>
          <a:bodyPr>
            <a:noAutofit/>
          </a:bodyPr>
          <a:lstStyle/>
          <a:p>
            <a:pPr marL="0" indent="0">
              <a:buNone/>
            </a:pPr>
            <a:r>
              <a:rPr lang="en-US" sz="2200" b="1" baseline="30000" dirty="0" smtClean="0"/>
              <a:t>20</a:t>
            </a:r>
            <a:r>
              <a:rPr lang="en-US" sz="2200" dirty="0" smtClean="0"/>
              <a:t> “My prayer is not for them alone. I pray also for those who will believe in me through their message, </a:t>
            </a:r>
            <a:r>
              <a:rPr lang="en-US" sz="2200" b="1" baseline="30000" dirty="0" smtClean="0"/>
              <a:t>21</a:t>
            </a:r>
            <a:r>
              <a:rPr lang="en-US" sz="2200" dirty="0" smtClean="0"/>
              <a:t> that all of them may </a:t>
            </a:r>
            <a:r>
              <a:rPr lang="en-US" sz="2200" dirty="0" smtClean="0">
                <a:solidFill>
                  <a:schemeClr val="tx2"/>
                </a:solidFill>
              </a:rPr>
              <a:t>be one</a:t>
            </a:r>
            <a:r>
              <a:rPr lang="en-US" sz="2200" dirty="0" smtClean="0"/>
              <a:t>, Father, just as you are in me and I am in you. May they also </a:t>
            </a:r>
            <a:r>
              <a:rPr lang="en-US" sz="2200" dirty="0" smtClean="0">
                <a:solidFill>
                  <a:schemeClr val="tx2"/>
                </a:solidFill>
              </a:rPr>
              <a:t>be in us </a:t>
            </a:r>
            <a:r>
              <a:rPr lang="en-US" sz="2200" i="1" dirty="0" smtClean="0"/>
              <a:t>so that the world may believe that you have sent me</a:t>
            </a:r>
            <a:r>
              <a:rPr lang="en-US" sz="2200" dirty="0" smtClean="0"/>
              <a:t>. </a:t>
            </a:r>
            <a:r>
              <a:rPr lang="en-US" sz="2200" b="1" baseline="30000" dirty="0" smtClean="0"/>
              <a:t>22</a:t>
            </a:r>
            <a:r>
              <a:rPr lang="en-US" sz="2200" dirty="0" smtClean="0"/>
              <a:t> I have given them the glory that you gave me, that </a:t>
            </a:r>
            <a:r>
              <a:rPr lang="en-US" sz="2200" dirty="0" smtClean="0">
                <a:solidFill>
                  <a:schemeClr val="tx2"/>
                </a:solidFill>
              </a:rPr>
              <a:t>they may be one as we are one:</a:t>
            </a:r>
            <a:r>
              <a:rPr lang="en-US" sz="2200" dirty="0" smtClean="0"/>
              <a:t> </a:t>
            </a:r>
            <a:r>
              <a:rPr lang="en-US" sz="2200" b="1" baseline="30000" dirty="0" smtClean="0"/>
              <a:t>23</a:t>
            </a:r>
            <a:r>
              <a:rPr lang="en-US" sz="2200" dirty="0" smtClean="0"/>
              <a:t> I in them and you in me. May they be brought to </a:t>
            </a:r>
            <a:r>
              <a:rPr lang="en-US" sz="2200" dirty="0" smtClean="0">
                <a:solidFill>
                  <a:schemeClr val="tx2"/>
                </a:solidFill>
              </a:rPr>
              <a:t>complete unity </a:t>
            </a:r>
            <a:r>
              <a:rPr lang="en-US" sz="2200" i="1" dirty="0" smtClean="0"/>
              <a:t>to let the world know </a:t>
            </a:r>
            <a:r>
              <a:rPr lang="en-US" sz="2200" dirty="0" smtClean="0"/>
              <a:t>that you sent me and have loved them even as you have loved me.</a:t>
            </a:r>
            <a:endParaRPr lang="en-US" sz="2200" dirty="0"/>
          </a:p>
        </p:txBody>
      </p:sp>
      <p:pic>
        <p:nvPicPr>
          <p:cNvPr id="6" name="Picture 5"/>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334849578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Content Placeholder 2"/>
          <p:cNvSpPr>
            <a:spLocks noGrp="1"/>
          </p:cNvSpPr>
          <p:nvPr>
            <p:ph idx="4294967295"/>
          </p:nvPr>
        </p:nvSpPr>
        <p:spPr>
          <a:xfrm>
            <a:off x="914401" y="1295400"/>
            <a:ext cx="7418392" cy="4830763"/>
          </a:xfrm>
          <a:prstGeom prst="rect">
            <a:avLst/>
          </a:prstGeom>
        </p:spPr>
        <p:txBody>
          <a:bodyPr/>
          <a:lstStyle/>
          <a:p>
            <a:pPr algn="ctr" eaLnBrk="1" hangingPunct="1">
              <a:buFontTx/>
              <a:buNone/>
            </a:pPr>
            <a:r>
              <a:rPr lang="en-US" altLang="ko-KR" sz="4000" dirty="0" smtClean="0">
                <a:ea typeface="Century Gothic"/>
              </a:rPr>
              <a:t>  Opened my eyes to                               Your wonders anew</a:t>
            </a:r>
            <a:br>
              <a:rPr lang="en-US" altLang="ko-KR" sz="4000" dirty="0" smtClean="0">
                <a:ea typeface="Century Gothic"/>
              </a:rPr>
            </a:br>
            <a:endParaRPr lang="en-US" altLang="ko-KR" dirty="0" smtClean="0">
              <a:ea typeface="Century Gothic"/>
            </a:endParaRPr>
          </a:p>
        </p:txBody>
      </p:sp>
      <p:pic>
        <p:nvPicPr>
          <p:cNvPr id="3" name="Picture 2"/>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157661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Content Placeholder 2"/>
          <p:cNvSpPr>
            <a:spLocks noGrp="1"/>
          </p:cNvSpPr>
          <p:nvPr>
            <p:ph idx="4294967295"/>
          </p:nvPr>
        </p:nvSpPr>
        <p:spPr>
          <a:xfrm>
            <a:off x="914401" y="1295400"/>
            <a:ext cx="7433880" cy="4830763"/>
          </a:xfrm>
          <a:prstGeom prst="rect">
            <a:avLst/>
          </a:prstGeom>
        </p:spPr>
        <p:txBody>
          <a:bodyPr/>
          <a:lstStyle/>
          <a:p>
            <a:pPr algn="ctr" eaLnBrk="1" hangingPunct="1">
              <a:buFontTx/>
              <a:buNone/>
            </a:pPr>
            <a:r>
              <a:rPr lang="en-US" altLang="ko-KR" sz="4000" dirty="0" smtClean="0">
                <a:ea typeface="Century Gothic"/>
              </a:rPr>
              <a:t>You captured my heart                  with this love</a:t>
            </a:r>
            <a:br>
              <a:rPr lang="en-US" altLang="ko-KR" sz="4000" dirty="0" smtClean="0">
                <a:ea typeface="Century Gothic"/>
              </a:rPr>
            </a:br>
            <a:endParaRPr lang="en-US" altLang="ko-KR" dirty="0" smtClean="0">
              <a:ea typeface="Century Gothic"/>
            </a:endParaRPr>
          </a:p>
        </p:txBody>
      </p:sp>
      <p:pic>
        <p:nvPicPr>
          <p:cNvPr id="3" name="Picture 2"/>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3561730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Content Placeholder 2"/>
          <p:cNvSpPr>
            <a:spLocks noGrp="1"/>
          </p:cNvSpPr>
          <p:nvPr>
            <p:ph idx="4294967295"/>
          </p:nvPr>
        </p:nvSpPr>
        <p:spPr>
          <a:xfrm>
            <a:off x="914401" y="1295400"/>
            <a:ext cx="7495834" cy="4830763"/>
          </a:xfrm>
          <a:prstGeom prst="rect">
            <a:avLst/>
          </a:prstGeom>
        </p:spPr>
        <p:txBody>
          <a:bodyPr/>
          <a:lstStyle/>
          <a:p>
            <a:pPr algn="ctr">
              <a:buNone/>
            </a:pPr>
            <a:r>
              <a:rPr lang="en-US" altLang="ko-KR" sz="4000" dirty="0" smtClean="0">
                <a:ea typeface="Century Gothic"/>
              </a:rPr>
              <a:t>‘cause </a:t>
            </a:r>
            <a:r>
              <a:rPr lang="en-US" altLang="ko-KR" sz="4000" dirty="0">
                <a:ea typeface="Century Gothic"/>
              </a:rPr>
              <a:t>nothing on earth                is as beautiful as You </a:t>
            </a:r>
            <a:br>
              <a:rPr lang="en-US" altLang="ko-KR" sz="4000" dirty="0">
                <a:ea typeface="Century Gothic"/>
              </a:rPr>
            </a:br>
            <a:endParaRPr lang="en-US" altLang="ko-KR" sz="4000" dirty="0">
              <a:ea typeface="Century Gothic"/>
            </a:endParaRPr>
          </a:p>
        </p:txBody>
      </p:sp>
      <p:pic>
        <p:nvPicPr>
          <p:cNvPr id="3" name="Picture 2"/>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572784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Content Placeholder 2"/>
          <p:cNvSpPr>
            <a:spLocks noGrp="1"/>
          </p:cNvSpPr>
          <p:nvPr>
            <p:ph idx="4294967295"/>
          </p:nvPr>
        </p:nvSpPr>
        <p:spPr>
          <a:xfrm>
            <a:off x="914401" y="1295400"/>
            <a:ext cx="7418392" cy="4830763"/>
          </a:xfrm>
          <a:prstGeom prst="rect">
            <a:avLst/>
          </a:prstGeom>
        </p:spPr>
        <p:txBody>
          <a:bodyPr/>
          <a:lstStyle/>
          <a:p>
            <a:pPr algn="ctr" eaLnBrk="1" hangingPunct="1">
              <a:buFontTx/>
              <a:buNone/>
            </a:pPr>
            <a:r>
              <a:rPr lang="en-US" altLang="ko-KR" sz="4000" dirty="0" smtClean="0">
                <a:ea typeface="Century Gothic"/>
              </a:rPr>
              <a:t>  Opened my eyes to                               Your wonders anew</a:t>
            </a:r>
            <a:br>
              <a:rPr lang="en-US" altLang="ko-KR" sz="4000" dirty="0" smtClean="0">
                <a:ea typeface="Century Gothic"/>
              </a:rPr>
            </a:br>
            <a:endParaRPr lang="en-US" altLang="ko-KR" dirty="0" smtClean="0">
              <a:ea typeface="Century Gothic"/>
            </a:endParaRPr>
          </a:p>
        </p:txBody>
      </p:sp>
      <p:pic>
        <p:nvPicPr>
          <p:cNvPr id="3" name="Picture 2"/>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4093952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Content Placeholder 2"/>
          <p:cNvSpPr>
            <a:spLocks noGrp="1"/>
          </p:cNvSpPr>
          <p:nvPr>
            <p:ph idx="4294967295"/>
          </p:nvPr>
        </p:nvSpPr>
        <p:spPr>
          <a:xfrm>
            <a:off x="914401" y="1295400"/>
            <a:ext cx="7433880" cy="4830763"/>
          </a:xfrm>
          <a:prstGeom prst="rect">
            <a:avLst/>
          </a:prstGeom>
        </p:spPr>
        <p:txBody>
          <a:bodyPr/>
          <a:lstStyle/>
          <a:p>
            <a:pPr algn="ctr" eaLnBrk="1" hangingPunct="1">
              <a:buFontTx/>
              <a:buNone/>
            </a:pPr>
            <a:r>
              <a:rPr lang="en-US" altLang="ko-KR" sz="4000" dirty="0" smtClean="0">
                <a:ea typeface="Century Gothic"/>
              </a:rPr>
              <a:t>You captured my heart                  with this love</a:t>
            </a:r>
            <a:br>
              <a:rPr lang="en-US" altLang="ko-KR" sz="4000" dirty="0" smtClean="0">
                <a:ea typeface="Century Gothic"/>
              </a:rPr>
            </a:br>
            <a:endParaRPr lang="en-US" altLang="ko-KR" dirty="0" smtClean="0">
              <a:ea typeface="Century Gothic"/>
            </a:endParaRPr>
          </a:p>
        </p:txBody>
      </p:sp>
      <p:pic>
        <p:nvPicPr>
          <p:cNvPr id="3" name="Picture 2"/>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3617019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Content Placeholder 2"/>
          <p:cNvSpPr>
            <a:spLocks noGrp="1"/>
          </p:cNvSpPr>
          <p:nvPr>
            <p:ph idx="4294967295"/>
          </p:nvPr>
        </p:nvSpPr>
        <p:spPr>
          <a:xfrm>
            <a:off x="914401" y="1295400"/>
            <a:ext cx="7495834" cy="4830763"/>
          </a:xfrm>
          <a:prstGeom prst="rect">
            <a:avLst/>
          </a:prstGeom>
        </p:spPr>
        <p:txBody>
          <a:bodyPr/>
          <a:lstStyle/>
          <a:p>
            <a:pPr algn="ctr">
              <a:buNone/>
            </a:pPr>
            <a:r>
              <a:rPr lang="en-US" altLang="ko-KR" sz="4000" dirty="0" smtClean="0">
                <a:ea typeface="Century Gothic"/>
              </a:rPr>
              <a:t>‘cause </a:t>
            </a:r>
            <a:r>
              <a:rPr lang="en-US" altLang="ko-KR" sz="4000" dirty="0">
                <a:ea typeface="Century Gothic"/>
              </a:rPr>
              <a:t>nothing on earth                is as beautiful as You </a:t>
            </a:r>
            <a:br>
              <a:rPr lang="en-US" altLang="ko-KR" sz="4000" dirty="0">
                <a:ea typeface="Century Gothic"/>
              </a:rPr>
            </a:br>
            <a:endParaRPr lang="en-US" altLang="ko-KR" sz="4000" dirty="0">
              <a:ea typeface="Century Gothic"/>
            </a:endParaRPr>
          </a:p>
        </p:txBody>
      </p:sp>
      <p:pic>
        <p:nvPicPr>
          <p:cNvPr id="3" name="Picture 2"/>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4064529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Content Placeholder 2"/>
          <p:cNvSpPr>
            <a:spLocks noGrp="1"/>
          </p:cNvSpPr>
          <p:nvPr>
            <p:ph idx="4294967295"/>
          </p:nvPr>
        </p:nvSpPr>
        <p:spPr>
          <a:xfrm>
            <a:off x="685801" y="1219200"/>
            <a:ext cx="7832852" cy="4906963"/>
          </a:xfrm>
          <a:prstGeom prst="rect">
            <a:avLst/>
          </a:prstGeom>
        </p:spPr>
        <p:txBody>
          <a:bodyPr>
            <a:normAutofit/>
          </a:bodyPr>
          <a:lstStyle/>
          <a:p>
            <a:pPr algn="ctr" eaLnBrk="1" hangingPunct="1">
              <a:buFontTx/>
              <a:buNone/>
            </a:pPr>
            <a:r>
              <a:rPr lang="en-US" altLang="ko-KR" sz="4000" dirty="0" smtClean="0">
                <a:ea typeface="Century Gothic"/>
              </a:rPr>
              <a:t>Beautiful One I love </a:t>
            </a:r>
            <a:br>
              <a:rPr lang="en-US" altLang="ko-KR" sz="4000" dirty="0" smtClean="0">
                <a:ea typeface="Century Gothic"/>
              </a:rPr>
            </a:br>
            <a:r>
              <a:rPr lang="en-US" altLang="ko-KR" sz="4000" dirty="0" smtClean="0">
                <a:ea typeface="Century Gothic"/>
              </a:rPr>
              <a:t> Beautiful One I adore</a:t>
            </a:r>
            <a:br>
              <a:rPr lang="en-US" altLang="ko-KR" sz="4000" dirty="0" smtClean="0">
                <a:ea typeface="Century Gothic"/>
              </a:rPr>
            </a:br>
            <a:r>
              <a:rPr lang="en-US" altLang="ko-KR" sz="4000" dirty="0" smtClean="0">
                <a:ea typeface="Century Gothic"/>
              </a:rPr>
              <a:t> </a:t>
            </a:r>
            <a:r>
              <a:rPr lang="en-US" altLang="ko-KR" sz="4000" dirty="0">
                <a:ea typeface="Century Gothic"/>
              </a:rPr>
              <a:t> </a:t>
            </a:r>
            <a:r>
              <a:rPr lang="en-US" altLang="ko-KR" sz="4000" dirty="0" smtClean="0">
                <a:ea typeface="Century Gothic"/>
              </a:rPr>
              <a:t>Beautiful One my soul    must sing</a:t>
            </a:r>
          </a:p>
        </p:txBody>
      </p:sp>
      <p:pic>
        <p:nvPicPr>
          <p:cNvPr id="3" name="Picture 2"/>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954551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Content Placeholder 2"/>
          <p:cNvSpPr>
            <a:spLocks noGrp="1"/>
          </p:cNvSpPr>
          <p:nvPr>
            <p:ph idx="4294967295"/>
          </p:nvPr>
        </p:nvSpPr>
        <p:spPr>
          <a:xfrm>
            <a:off x="496388" y="1295400"/>
            <a:ext cx="8105775" cy="4830763"/>
          </a:xfrm>
          <a:prstGeom prst="rect">
            <a:avLst/>
          </a:prstGeom>
        </p:spPr>
        <p:txBody>
          <a:bodyPr/>
          <a:lstStyle/>
          <a:p>
            <a:pPr algn="ctr" eaLnBrk="1" hangingPunct="1">
              <a:buFontTx/>
              <a:buNone/>
            </a:pPr>
            <a:r>
              <a:rPr lang="en-US" altLang="ko-KR" dirty="0" smtClean="0">
                <a:ea typeface="Century Gothic"/>
              </a:rPr>
              <a:t>	</a:t>
            </a:r>
            <a:r>
              <a:rPr lang="en-US" altLang="ko-KR" sz="4000" dirty="0" smtClean="0">
                <a:ea typeface="Century Gothic"/>
              </a:rPr>
              <a:t>My soul, my soul must sing</a:t>
            </a:r>
            <a:br>
              <a:rPr lang="en-US" altLang="ko-KR" sz="4000" dirty="0" smtClean="0">
                <a:ea typeface="Century Gothic"/>
              </a:rPr>
            </a:br>
            <a:r>
              <a:rPr lang="en-US" altLang="ko-KR" sz="4000" dirty="0" smtClean="0">
                <a:ea typeface="Century Gothic"/>
              </a:rPr>
              <a:t>My soul, my soul must sing</a:t>
            </a:r>
            <a:br>
              <a:rPr lang="en-US" altLang="ko-KR" sz="4000" dirty="0" smtClean="0">
                <a:ea typeface="Century Gothic"/>
              </a:rPr>
            </a:br>
            <a:r>
              <a:rPr lang="en-US" altLang="ko-KR" sz="4000" dirty="0" smtClean="0">
                <a:ea typeface="Century Gothic"/>
              </a:rPr>
              <a:t>My soul, my soul must sing</a:t>
            </a:r>
            <a:br>
              <a:rPr lang="en-US" altLang="ko-KR" sz="4000" dirty="0" smtClean="0">
                <a:ea typeface="Century Gothic"/>
              </a:rPr>
            </a:br>
            <a:r>
              <a:rPr lang="en-US" altLang="ko-KR" sz="4000" dirty="0" smtClean="0">
                <a:ea typeface="Century Gothic"/>
              </a:rPr>
              <a:t>Beautiful One     </a:t>
            </a:r>
          </a:p>
          <a:p>
            <a:pPr algn="ctr" eaLnBrk="1" hangingPunct="1">
              <a:buFontTx/>
              <a:buNone/>
            </a:pPr>
            <a:endParaRPr lang="en-US" altLang="ko-KR" sz="4000" b="1" dirty="0" smtClean="0">
              <a:ea typeface="Century Gothic"/>
            </a:endParaRPr>
          </a:p>
        </p:txBody>
      </p:sp>
      <p:pic>
        <p:nvPicPr>
          <p:cNvPr id="3" name="Picture 2"/>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3858306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Content Placeholder 2"/>
          <p:cNvSpPr>
            <a:spLocks noGrp="1"/>
          </p:cNvSpPr>
          <p:nvPr>
            <p:ph idx="4294967295"/>
          </p:nvPr>
        </p:nvSpPr>
        <p:spPr>
          <a:xfrm>
            <a:off x="496388" y="1295400"/>
            <a:ext cx="8105775" cy="4830763"/>
          </a:xfrm>
          <a:prstGeom prst="rect">
            <a:avLst/>
          </a:prstGeom>
        </p:spPr>
        <p:txBody>
          <a:bodyPr/>
          <a:lstStyle/>
          <a:p>
            <a:pPr algn="ctr" eaLnBrk="1" hangingPunct="1">
              <a:buFontTx/>
              <a:buNone/>
            </a:pPr>
            <a:r>
              <a:rPr lang="en-US" altLang="ko-KR" dirty="0" smtClean="0">
                <a:ea typeface="Century Gothic"/>
              </a:rPr>
              <a:t>	</a:t>
            </a:r>
            <a:r>
              <a:rPr lang="en-US" altLang="ko-KR" sz="4000" dirty="0" smtClean="0">
                <a:ea typeface="Century Gothic"/>
              </a:rPr>
              <a:t>My soul, my soul must sing</a:t>
            </a:r>
            <a:br>
              <a:rPr lang="en-US" altLang="ko-KR" sz="4000" dirty="0" smtClean="0">
                <a:ea typeface="Century Gothic"/>
              </a:rPr>
            </a:br>
            <a:r>
              <a:rPr lang="en-US" altLang="ko-KR" sz="4000" dirty="0" smtClean="0">
                <a:ea typeface="Century Gothic"/>
              </a:rPr>
              <a:t>My soul, my soul must sing</a:t>
            </a:r>
            <a:br>
              <a:rPr lang="en-US" altLang="ko-KR" sz="4000" dirty="0" smtClean="0">
                <a:ea typeface="Century Gothic"/>
              </a:rPr>
            </a:br>
            <a:r>
              <a:rPr lang="en-US" altLang="ko-KR" sz="4000" dirty="0" smtClean="0">
                <a:ea typeface="Century Gothic"/>
              </a:rPr>
              <a:t>My soul, my soul must sing</a:t>
            </a:r>
            <a:br>
              <a:rPr lang="en-US" altLang="ko-KR" sz="4000" dirty="0" smtClean="0">
                <a:ea typeface="Century Gothic"/>
              </a:rPr>
            </a:br>
            <a:r>
              <a:rPr lang="en-US" altLang="ko-KR" sz="4000" dirty="0" smtClean="0">
                <a:ea typeface="Century Gothic"/>
              </a:rPr>
              <a:t>Beautiful One     </a:t>
            </a:r>
          </a:p>
          <a:p>
            <a:pPr algn="ctr" eaLnBrk="1" hangingPunct="1">
              <a:buFontTx/>
              <a:buNone/>
            </a:pPr>
            <a:endParaRPr lang="en-US" altLang="ko-KR" sz="4000" b="1" dirty="0" smtClean="0">
              <a:ea typeface="Century Gothic"/>
            </a:endParaRPr>
          </a:p>
        </p:txBody>
      </p:sp>
      <p:pic>
        <p:nvPicPr>
          <p:cNvPr id="3" name="Picture 2"/>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935236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Content Placeholder 2"/>
          <p:cNvSpPr>
            <a:spLocks noGrp="1"/>
          </p:cNvSpPr>
          <p:nvPr>
            <p:ph idx="4294967295"/>
          </p:nvPr>
        </p:nvSpPr>
        <p:spPr>
          <a:xfrm>
            <a:off x="685801" y="1219200"/>
            <a:ext cx="7832852" cy="4906963"/>
          </a:xfrm>
          <a:prstGeom prst="rect">
            <a:avLst/>
          </a:prstGeom>
        </p:spPr>
        <p:txBody>
          <a:bodyPr>
            <a:normAutofit/>
          </a:bodyPr>
          <a:lstStyle/>
          <a:p>
            <a:pPr algn="ctr" eaLnBrk="1" hangingPunct="1">
              <a:buFontTx/>
              <a:buNone/>
            </a:pPr>
            <a:r>
              <a:rPr lang="en-US" altLang="ko-KR" sz="4000" dirty="0" smtClean="0">
                <a:ea typeface="Century Gothic"/>
              </a:rPr>
              <a:t>Beautiful One I love </a:t>
            </a:r>
            <a:br>
              <a:rPr lang="en-US" altLang="ko-KR" sz="4000" dirty="0" smtClean="0">
                <a:ea typeface="Century Gothic"/>
              </a:rPr>
            </a:br>
            <a:r>
              <a:rPr lang="en-US" altLang="ko-KR" sz="4000" dirty="0" smtClean="0">
                <a:ea typeface="Century Gothic"/>
              </a:rPr>
              <a:t>Beautiful One I adore</a:t>
            </a:r>
            <a:br>
              <a:rPr lang="en-US" altLang="ko-KR" sz="4000" dirty="0" smtClean="0">
                <a:ea typeface="Century Gothic"/>
              </a:rPr>
            </a:br>
            <a:r>
              <a:rPr lang="en-US" altLang="ko-KR" sz="4000" dirty="0" smtClean="0">
                <a:ea typeface="Century Gothic"/>
              </a:rPr>
              <a:t> </a:t>
            </a:r>
            <a:r>
              <a:rPr lang="en-US" altLang="ko-KR" sz="4000" dirty="0">
                <a:ea typeface="Century Gothic"/>
              </a:rPr>
              <a:t> </a:t>
            </a:r>
            <a:r>
              <a:rPr lang="en-US" altLang="ko-KR" sz="4000" dirty="0" smtClean="0">
                <a:ea typeface="Century Gothic"/>
              </a:rPr>
              <a:t>Beautiful One my soul    must sing</a:t>
            </a:r>
          </a:p>
        </p:txBody>
      </p:sp>
      <p:pic>
        <p:nvPicPr>
          <p:cNvPr id="3" name="Picture 2"/>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1004635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p:spPr>
        <p:txBody>
          <a:bodyPr/>
          <a:lstStyle/>
          <a:p>
            <a:r>
              <a:rPr lang="en-US" sz="6000" b="1" dirty="0" smtClean="0">
                <a:solidFill>
                  <a:schemeClr val="tx2"/>
                </a:solidFill>
                <a:latin typeface="GeosansLight"/>
                <a:cs typeface="GeosansLight"/>
              </a:rPr>
              <a:t>1 Corinthians 1:12</a:t>
            </a:r>
            <a:endParaRPr lang="en-US" sz="6000" dirty="0">
              <a:solidFill>
                <a:srgbClr val="262626"/>
              </a:solidFill>
              <a:latin typeface="GeosansLight"/>
              <a:cs typeface="GeosansLight"/>
            </a:endParaRPr>
          </a:p>
        </p:txBody>
      </p:sp>
      <p:sp>
        <p:nvSpPr>
          <p:cNvPr id="3" name="Content Placeholder 2"/>
          <p:cNvSpPr>
            <a:spLocks noGrp="1"/>
          </p:cNvSpPr>
          <p:nvPr>
            <p:ph idx="4294967295"/>
          </p:nvPr>
        </p:nvSpPr>
        <p:spPr>
          <a:xfrm>
            <a:off x="980115" y="1830356"/>
            <a:ext cx="7199762" cy="4295807"/>
          </a:xfrm>
          <a:prstGeom prst="rect">
            <a:avLst/>
          </a:prstGeom>
        </p:spPr>
        <p:txBody>
          <a:bodyPr>
            <a:noAutofit/>
          </a:bodyPr>
          <a:lstStyle/>
          <a:p>
            <a:pPr marL="0" indent="0">
              <a:buNone/>
            </a:pPr>
            <a:r>
              <a:rPr lang="en-US" sz="3200" b="1" baseline="30000" dirty="0" smtClean="0"/>
              <a:t>12</a:t>
            </a:r>
            <a:r>
              <a:rPr lang="en-US" sz="3200" dirty="0" smtClean="0"/>
              <a:t> What I mean is this: One of you says, “I follow Paul”; another, “I follow </a:t>
            </a:r>
            <a:r>
              <a:rPr lang="en-US" sz="3200" dirty="0" err="1" smtClean="0"/>
              <a:t>Apollos</a:t>
            </a:r>
            <a:r>
              <a:rPr lang="en-US" sz="3200" dirty="0" smtClean="0"/>
              <a:t>”; another, “I follow </a:t>
            </a:r>
            <a:r>
              <a:rPr lang="en-US" sz="3200" spc="-150" dirty="0" smtClean="0"/>
              <a:t>Peter”; still another, “I follow Christ.”</a:t>
            </a:r>
            <a:endParaRPr lang="en-US" sz="3200" spc="-150" dirty="0"/>
          </a:p>
        </p:txBody>
      </p:sp>
      <p:pic>
        <p:nvPicPr>
          <p:cNvPr id="6" name="Picture 5"/>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3348495782"/>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Content Placeholder 2"/>
          <p:cNvSpPr>
            <a:spLocks noGrp="1"/>
          </p:cNvSpPr>
          <p:nvPr>
            <p:ph idx="4294967295"/>
          </p:nvPr>
        </p:nvSpPr>
        <p:spPr>
          <a:xfrm>
            <a:off x="685801" y="1219200"/>
            <a:ext cx="7832852" cy="4906963"/>
          </a:xfrm>
          <a:prstGeom prst="rect">
            <a:avLst/>
          </a:prstGeom>
        </p:spPr>
        <p:txBody>
          <a:bodyPr>
            <a:normAutofit/>
          </a:bodyPr>
          <a:lstStyle/>
          <a:p>
            <a:pPr algn="ctr" eaLnBrk="1" hangingPunct="1">
              <a:buFontTx/>
              <a:buNone/>
            </a:pPr>
            <a:r>
              <a:rPr lang="en-US" altLang="ko-KR" sz="4000" dirty="0" smtClean="0">
                <a:ea typeface="Century Gothic"/>
              </a:rPr>
              <a:t>Beautiful One I love </a:t>
            </a:r>
            <a:br>
              <a:rPr lang="en-US" altLang="ko-KR" sz="4000" dirty="0" smtClean="0">
                <a:ea typeface="Century Gothic"/>
              </a:rPr>
            </a:br>
            <a:r>
              <a:rPr lang="en-US" altLang="ko-KR" sz="4000" dirty="0" smtClean="0">
                <a:ea typeface="Century Gothic"/>
              </a:rPr>
              <a:t>Beautiful One I adore</a:t>
            </a:r>
            <a:br>
              <a:rPr lang="en-US" altLang="ko-KR" sz="4000" dirty="0" smtClean="0">
                <a:ea typeface="Century Gothic"/>
              </a:rPr>
            </a:br>
            <a:r>
              <a:rPr lang="en-US" altLang="ko-KR" sz="4000" dirty="0" smtClean="0">
                <a:ea typeface="Century Gothic"/>
              </a:rPr>
              <a:t> </a:t>
            </a:r>
            <a:r>
              <a:rPr lang="en-US" altLang="ko-KR" sz="4000" dirty="0">
                <a:ea typeface="Century Gothic"/>
              </a:rPr>
              <a:t> </a:t>
            </a:r>
            <a:r>
              <a:rPr lang="en-US" altLang="ko-KR" sz="4000" dirty="0" smtClean="0">
                <a:ea typeface="Century Gothic"/>
              </a:rPr>
              <a:t>Beautiful One my soul    must sing</a:t>
            </a:r>
          </a:p>
        </p:txBody>
      </p:sp>
      <p:pic>
        <p:nvPicPr>
          <p:cNvPr id="3" name="Picture 2"/>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3763967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3548467787"/>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127"/>
            <a:ext cx="7924800" cy="1593073"/>
          </a:xfrm>
        </p:spPr>
        <p:txBody>
          <a:bodyPr/>
          <a:lstStyle/>
          <a:p>
            <a:r>
              <a:rPr lang="sk-SK" sz="6000" b="1" dirty="0">
                <a:solidFill>
                  <a:srgbClr val="DD0323"/>
                </a:solidFill>
                <a:latin typeface="GeosansLight"/>
                <a:cs typeface="GeosansLight"/>
              </a:rPr>
              <a:t>Nehemiah 9:5-</a:t>
            </a:r>
            <a:r>
              <a:rPr lang="sk-SK" sz="6000" b="1" dirty="0" smtClean="0">
                <a:solidFill>
                  <a:srgbClr val="DD0323"/>
                </a:solidFill>
                <a:latin typeface="GeosansLight"/>
                <a:cs typeface="GeosansLight"/>
              </a:rPr>
              <a:t>6</a:t>
            </a:r>
            <a:endParaRPr lang="en-US" sz="6000" dirty="0">
              <a:solidFill>
                <a:schemeClr val="bg1">
                  <a:lumMod val="85000"/>
                  <a:lumOff val="15000"/>
                </a:schemeClr>
              </a:solidFill>
              <a:latin typeface="GeosansLight"/>
              <a:cs typeface="GeosansLight"/>
            </a:endParaRPr>
          </a:p>
        </p:txBody>
      </p:sp>
      <p:sp>
        <p:nvSpPr>
          <p:cNvPr id="3" name="Content Placeholder 2"/>
          <p:cNvSpPr>
            <a:spLocks noGrp="1"/>
          </p:cNvSpPr>
          <p:nvPr>
            <p:ph idx="4294967295"/>
          </p:nvPr>
        </p:nvSpPr>
        <p:spPr>
          <a:xfrm>
            <a:off x="971127" y="1830356"/>
            <a:ext cx="7202096" cy="4295807"/>
          </a:xfrm>
          <a:prstGeom prst="rect">
            <a:avLst/>
          </a:prstGeom>
        </p:spPr>
        <p:txBody>
          <a:bodyPr>
            <a:noAutofit/>
          </a:bodyPr>
          <a:lstStyle/>
          <a:p>
            <a:pPr marL="0" indent="0" algn="just">
              <a:buNone/>
            </a:pPr>
            <a:r>
              <a:rPr lang="en-US" sz="2200" dirty="0" smtClean="0"/>
              <a:t>And </a:t>
            </a:r>
            <a:r>
              <a:rPr lang="en-US" sz="2200" dirty="0"/>
              <a:t>the Levites—</a:t>
            </a:r>
            <a:r>
              <a:rPr lang="en-US" sz="2200" dirty="0" err="1"/>
              <a:t>Jeshua</a:t>
            </a:r>
            <a:r>
              <a:rPr lang="en-US" sz="2200" dirty="0"/>
              <a:t>, </a:t>
            </a:r>
            <a:r>
              <a:rPr lang="en-US" sz="2200" dirty="0" err="1"/>
              <a:t>Kadmiel</a:t>
            </a:r>
            <a:r>
              <a:rPr lang="en-US" sz="2200" dirty="0"/>
              <a:t>, </a:t>
            </a:r>
            <a:r>
              <a:rPr lang="en-US" sz="2200" dirty="0" err="1"/>
              <a:t>Bani</a:t>
            </a:r>
            <a:r>
              <a:rPr lang="en-US" sz="2200" dirty="0"/>
              <a:t>, </a:t>
            </a:r>
            <a:r>
              <a:rPr lang="en-US" sz="2200" dirty="0" err="1"/>
              <a:t>Hashabneiah</a:t>
            </a:r>
            <a:r>
              <a:rPr lang="en-US" sz="2200" dirty="0"/>
              <a:t>, </a:t>
            </a:r>
            <a:r>
              <a:rPr lang="en-US" sz="2200" dirty="0" err="1"/>
              <a:t>Sherebiah</a:t>
            </a:r>
            <a:r>
              <a:rPr lang="en-US" sz="2200" dirty="0"/>
              <a:t>, </a:t>
            </a:r>
            <a:r>
              <a:rPr lang="en-US" sz="2200" dirty="0" err="1"/>
              <a:t>Hodiah</a:t>
            </a:r>
            <a:r>
              <a:rPr lang="en-US" sz="2200" dirty="0"/>
              <a:t>, </a:t>
            </a:r>
            <a:r>
              <a:rPr lang="en-US" sz="2200" dirty="0" err="1"/>
              <a:t>Shebaniah</a:t>
            </a:r>
            <a:r>
              <a:rPr lang="en-US" sz="2200" dirty="0"/>
              <a:t> and </a:t>
            </a:r>
            <a:r>
              <a:rPr lang="en-US" sz="2200" dirty="0" err="1"/>
              <a:t>Pethahiah</a:t>
            </a:r>
            <a:r>
              <a:rPr lang="en-US" sz="2200" dirty="0"/>
              <a:t>—said: “Stand up and praise the LORD your God, who is from everlasting to everlasting</a:t>
            </a:r>
            <a:r>
              <a:rPr lang="en-US" sz="2200" dirty="0" smtClean="0"/>
              <a:t>.”</a:t>
            </a:r>
            <a:endParaRPr lang="en-US" sz="2200" dirty="0"/>
          </a:p>
          <a:p>
            <a:pPr marL="0" indent="0" algn="just">
              <a:buNone/>
            </a:pPr>
            <a:r>
              <a:rPr lang="en-US" sz="2200" dirty="0"/>
              <a:t>   “Blessed be your glorious name, and may it be exalted above all blessing and </a:t>
            </a:r>
            <a:r>
              <a:rPr lang="en-US" sz="2200" dirty="0" smtClean="0"/>
              <a:t>praise. You </a:t>
            </a:r>
            <a:r>
              <a:rPr lang="en-US" sz="2200" dirty="0"/>
              <a:t>alone are the LORD. You made the heavens, even the highest heavens, and all their starry host, the earth and all that is on it, the seas and all that is in them. You give life to everything, and the multitudes of heaven worship you</a:t>
            </a:r>
            <a:r>
              <a:rPr lang="en-US" sz="2200" dirty="0" smtClean="0"/>
              <a:t>.”</a:t>
            </a:r>
            <a:endParaRPr lang="en-US" sz="2200" dirty="0"/>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1190337797"/>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3084" y="2007888"/>
            <a:ext cx="7988978" cy="1470025"/>
          </a:xfrm>
        </p:spPr>
        <p:txBody>
          <a:bodyPr/>
          <a:lstStyle/>
          <a:p>
            <a:pPr algn="ctr"/>
            <a:r>
              <a:rPr lang="en-US" altLang="ko-KR" sz="6000" b="1" dirty="0">
                <a:solidFill>
                  <a:srgbClr val="DD0323"/>
                </a:solidFill>
                <a:latin typeface="GeosansLight"/>
                <a:ea typeface="Century Gothic"/>
                <a:cs typeface="GeosansLight"/>
              </a:rPr>
              <a:t>Blessed Be Your </a:t>
            </a:r>
            <a:r>
              <a:rPr lang="en-US" altLang="ko-KR" sz="6000" b="1" dirty="0" smtClean="0">
                <a:solidFill>
                  <a:srgbClr val="DD0323"/>
                </a:solidFill>
                <a:latin typeface="GeosansLight"/>
                <a:ea typeface="Century Gothic"/>
                <a:cs typeface="GeosansLight"/>
              </a:rPr>
              <a:t>Name</a:t>
            </a:r>
            <a:endParaRPr lang="en-US" sz="6000" b="1" dirty="0">
              <a:solidFill>
                <a:srgbClr val="000000"/>
              </a:solidFill>
              <a:latin typeface="GeosansLight"/>
              <a:cs typeface="GeosansLight"/>
            </a:endParaRPr>
          </a:p>
        </p:txBody>
      </p:sp>
    </p:spTree>
    <p:extLst>
      <p:ext uri="{BB962C8B-B14F-4D97-AF65-F5344CB8AC3E}">
        <p14:creationId xmlns:p14="http://schemas.microsoft.com/office/powerpoint/2010/main" val="954994321"/>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Content Placeholder 2"/>
          <p:cNvSpPr>
            <a:spLocks noGrp="1"/>
          </p:cNvSpPr>
          <p:nvPr>
            <p:ph idx="4294967295"/>
          </p:nvPr>
        </p:nvSpPr>
        <p:spPr>
          <a:xfrm>
            <a:off x="363583" y="1855101"/>
            <a:ext cx="8029575" cy="4173027"/>
          </a:xfrm>
          <a:prstGeom prst="rect">
            <a:avLst/>
          </a:prstGeom>
        </p:spPr>
        <p:txBody>
          <a:bodyPr>
            <a:normAutofit/>
          </a:bodyPr>
          <a:lstStyle/>
          <a:p>
            <a:pPr algn="ctr" eaLnBrk="1" hangingPunct="1">
              <a:buFontTx/>
              <a:buNone/>
            </a:pPr>
            <a:r>
              <a:rPr lang="en-US" altLang="ko-KR" sz="4000" dirty="0" smtClean="0">
                <a:ea typeface="Century Gothic"/>
              </a:rPr>
              <a:t>	Blessed Be Your Name           </a:t>
            </a:r>
            <a:r>
              <a:rPr lang="en-US" altLang="ko-KR" sz="4000" dirty="0">
                <a:ea typeface="Century Gothic"/>
              </a:rPr>
              <a:t> </a:t>
            </a:r>
            <a:r>
              <a:rPr lang="en-US" altLang="ko-KR" sz="4000" dirty="0" smtClean="0">
                <a:ea typeface="Century Gothic"/>
              </a:rPr>
              <a:t>In the land that is plentiful </a:t>
            </a:r>
          </a:p>
        </p:txBody>
      </p:sp>
      <p:pic>
        <p:nvPicPr>
          <p:cNvPr id="3" name="Picture 2"/>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1850379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Content Placeholder 2"/>
          <p:cNvSpPr>
            <a:spLocks noGrp="1"/>
          </p:cNvSpPr>
          <p:nvPr>
            <p:ph idx="4294967295"/>
          </p:nvPr>
        </p:nvSpPr>
        <p:spPr>
          <a:xfrm>
            <a:off x="443970" y="1684754"/>
            <a:ext cx="8029575" cy="4173026"/>
          </a:xfrm>
          <a:prstGeom prst="rect">
            <a:avLst/>
          </a:prstGeom>
        </p:spPr>
        <p:txBody>
          <a:bodyPr/>
          <a:lstStyle/>
          <a:p>
            <a:pPr algn="ctr" eaLnBrk="1" hangingPunct="1">
              <a:buFontTx/>
              <a:buNone/>
            </a:pPr>
            <a:r>
              <a:rPr lang="en-US" altLang="ko-KR" dirty="0" smtClean="0">
                <a:ea typeface="Century Gothic"/>
              </a:rPr>
              <a:t>	</a:t>
            </a:r>
            <a:r>
              <a:rPr lang="en-US" altLang="ko-KR" sz="4000" dirty="0" smtClean="0">
                <a:ea typeface="Century Gothic"/>
              </a:rPr>
              <a:t>Where Your streams                 of abundance flow           Blessed be Your name</a:t>
            </a:r>
          </a:p>
        </p:txBody>
      </p:sp>
      <p:pic>
        <p:nvPicPr>
          <p:cNvPr id="3" name="Picture 2"/>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1795751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Content Placeholder 2"/>
          <p:cNvSpPr>
            <a:spLocks noGrp="1"/>
          </p:cNvSpPr>
          <p:nvPr>
            <p:ph idx="4294967295"/>
          </p:nvPr>
        </p:nvSpPr>
        <p:spPr>
          <a:xfrm>
            <a:off x="914401" y="1506957"/>
            <a:ext cx="7204668" cy="4904462"/>
          </a:xfrm>
          <a:prstGeom prst="rect">
            <a:avLst/>
          </a:prstGeom>
        </p:spPr>
        <p:txBody>
          <a:bodyPr>
            <a:normAutofit/>
          </a:bodyPr>
          <a:lstStyle/>
          <a:p>
            <a:pPr algn="ctr" eaLnBrk="1" hangingPunct="1">
              <a:buFontTx/>
              <a:buNone/>
            </a:pPr>
            <a:r>
              <a:rPr lang="en-US" altLang="ko-KR" sz="4000" dirty="0" smtClean="0">
                <a:ea typeface="Century Gothic"/>
              </a:rPr>
              <a:t>Blessed Be Your name                                            When I'm found in the desert place </a:t>
            </a:r>
          </a:p>
          <a:p>
            <a:pPr algn="ctr" eaLnBrk="1" hangingPunct="1">
              <a:buFontTx/>
              <a:buNone/>
            </a:pPr>
            <a:r>
              <a:rPr lang="en-US" altLang="ko-KR" sz="4000" dirty="0" smtClean="0">
                <a:ea typeface="Century Gothic"/>
              </a:rPr>
              <a:t>	</a:t>
            </a:r>
          </a:p>
        </p:txBody>
      </p:sp>
      <p:pic>
        <p:nvPicPr>
          <p:cNvPr id="3" name="Picture 2"/>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3297205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Content Placeholder 2"/>
          <p:cNvSpPr>
            <a:spLocks noGrp="1"/>
          </p:cNvSpPr>
          <p:nvPr>
            <p:ph idx="4294967295"/>
          </p:nvPr>
        </p:nvSpPr>
        <p:spPr>
          <a:xfrm>
            <a:off x="914400" y="1623575"/>
            <a:ext cx="7333287" cy="4292027"/>
          </a:xfrm>
          <a:prstGeom prst="rect">
            <a:avLst/>
          </a:prstGeom>
        </p:spPr>
        <p:txBody>
          <a:bodyPr/>
          <a:lstStyle/>
          <a:p>
            <a:pPr algn="ctr" eaLnBrk="1" hangingPunct="1">
              <a:buFontTx/>
              <a:buNone/>
            </a:pPr>
            <a:r>
              <a:rPr lang="en-US" altLang="ko-KR" sz="4000" dirty="0" smtClean="0">
                <a:ea typeface="Century Gothic"/>
              </a:rPr>
              <a:t>Though I walk through          the wilderness </a:t>
            </a:r>
            <a:r>
              <a:rPr lang="en-US" altLang="ko-KR" sz="4000" dirty="0">
                <a:ea typeface="Century Gothic"/>
              </a:rPr>
              <a:t> </a:t>
            </a:r>
            <a:r>
              <a:rPr lang="en-US" altLang="ko-KR" sz="4000" dirty="0" smtClean="0">
                <a:ea typeface="Century Gothic"/>
              </a:rPr>
              <a:t>                 Blessed Be Your name </a:t>
            </a:r>
            <a:r>
              <a:rPr lang="en-US" altLang="ko-KR" sz="3600" dirty="0" smtClean="0">
                <a:ea typeface="Century Gothic"/>
              </a:rPr>
              <a:t>	</a:t>
            </a:r>
          </a:p>
        </p:txBody>
      </p:sp>
      <p:pic>
        <p:nvPicPr>
          <p:cNvPr id="3" name="Picture 2"/>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3002907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600200"/>
            <a:ext cx="8229600" cy="4525963"/>
          </a:xfrm>
          <a:prstGeom prst="rect">
            <a:avLst/>
          </a:prstGeom>
        </p:spPr>
        <p:txBody>
          <a:bodyPr/>
          <a:lstStyle/>
          <a:p>
            <a:pPr algn="ctr">
              <a:buNone/>
            </a:pPr>
            <a:r>
              <a:rPr lang="en-US" altLang="ko-KR" sz="4000" dirty="0">
                <a:ea typeface="Century Gothic"/>
              </a:rPr>
              <a:t>Every blessing You pour out </a:t>
            </a:r>
            <a:r>
              <a:rPr lang="en-US" altLang="ko-KR" sz="4000" dirty="0" smtClean="0">
                <a:ea typeface="Century Gothic"/>
              </a:rPr>
              <a:t>                                       I'll </a:t>
            </a:r>
            <a:r>
              <a:rPr lang="en-US" altLang="ko-KR" sz="4000" dirty="0">
                <a:ea typeface="Century Gothic"/>
              </a:rPr>
              <a:t>turn back to praise </a:t>
            </a:r>
          </a:p>
          <a:p>
            <a:pPr algn="ctr">
              <a:buNone/>
            </a:pPr>
            <a:r>
              <a:rPr lang="en-US" altLang="ko-KR" sz="3600" dirty="0">
                <a:ea typeface="Century Gothic"/>
              </a:rPr>
              <a:t>	</a:t>
            </a:r>
          </a:p>
          <a:p>
            <a:endParaRPr lang="en-US" dirty="0"/>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372014067"/>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600200"/>
            <a:ext cx="8229600" cy="4525963"/>
          </a:xfrm>
          <a:prstGeom prst="rect">
            <a:avLst/>
          </a:prstGeom>
        </p:spPr>
        <p:txBody>
          <a:bodyPr>
            <a:normAutofit/>
          </a:bodyPr>
          <a:lstStyle/>
          <a:p>
            <a:pPr marL="0" indent="0" algn="ctr">
              <a:buNone/>
            </a:pPr>
            <a:r>
              <a:rPr lang="en-US" altLang="ko-KR" sz="4000" dirty="0">
                <a:ea typeface="Century Gothic"/>
              </a:rPr>
              <a:t>When the darkness closes in, </a:t>
            </a:r>
            <a:r>
              <a:rPr lang="en-US" altLang="ko-KR" sz="4000" dirty="0" smtClean="0">
                <a:ea typeface="Century Gothic"/>
              </a:rPr>
              <a:t>Lord, </a:t>
            </a:r>
            <a:r>
              <a:rPr lang="en-US" altLang="ko-KR" sz="4000" dirty="0">
                <a:ea typeface="Century Gothic"/>
              </a:rPr>
              <a:t>Still I will say 	</a:t>
            </a:r>
          </a:p>
          <a:p>
            <a:pPr marL="0" indent="0" algn="ctr">
              <a:buNone/>
            </a:pPr>
            <a:endParaRPr lang="en-US" sz="4000" dirty="0"/>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11654251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p:spPr>
        <p:txBody>
          <a:bodyPr/>
          <a:lstStyle/>
          <a:p>
            <a:r>
              <a:rPr lang="en-US" sz="6000" b="1" dirty="0" smtClean="0">
                <a:solidFill>
                  <a:schemeClr val="tx2"/>
                </a:solidFill>
                <a:latin typeface="GeosansLight"/>
                <a:cs typeface="GeosansLight"/>
              </a:rPr>
              <a:t>1 </a:t>
            </a:r>
            <a:r>
              <a:rPr lang="en-US" sz="6000" b="1" dirty="0" err="1" smtClean="0">
                <a:solidFill>
                  <a:schemeClr val="tx2"/>
                </a:solidFill>
                <a:latin typeface="GeosansLight"/>
                <a:cs typeface="GeosansLight"/>
              </a:rPr>
              <a:t>corinthians</a:t>
            </a:r>
            <a:r>
              <a:rPr lang="en-US" sz="6000" b="1" dirty="0" smtClean="0">
                <a:solidFill>
                  <a:schemeClr val="tx2"/>
                </a:solidFill>
                <a:latin typeface="GeosansLight"/>
                <a:cs typeface="GeosansLight"/>
              </a:rPr>
              <a:t> </a:t>
            </a:r>
            <a:r>
              <a:rPr lang="en-US" sz="6000" b="1" spc="-150" dirty="0" smtClean="0">
                <a:solidFill>
                  <a:schemeClr val="tx2"/>
                </a:solidFill>
                <a:latin typeface="GeosansLight"/>
                <a:cs typeface="GeosansLight"/>
              </a:rPr>
              <a:t>1:13,3:3-4</a:t>
            </a:r>
            <a:endParaRPr lang="en-US" sz="6000" spc="-150" dirty="0">
              <a:solidFill>
                <a:srgbClr val="262626"/>
              </a:solidFill>
              <a:latin typeface="GeosansLight"/>
              <a:cs typeface="GeosansLight"/>
            </a:endParaRPr>
          </a:p>
        </p:txBody>
      </p:sp>
      <p:sp>
        <p:nvSpPr>
          <p:cNvPr id="3" name="Content Placeholder 2"/>
          <p:cNvSpPr>
            <a:spLocks noGrp="1"/>
          </p:cNvSpPr>
          <p:nvPr>
            <p:ph idx="4294967295"/>
          </p:nvPr>
        </p:nvSpPr>
        <p:spPr>
          <a:xfrm>
            <a:off x="980115" y="1830356"/>
            <a:ext cx="7199762" cy="4295807"/>
          </a:xfrm>
          <a:prstGeom prst="rect">
            <a:avLst/>
          </a:prstGeom>
        </p:spPr>
        <p:txBody>
          <a:bodyPr>
            <a:noAutofit/>
          </a:bodyPr>
          <a:lstStyle/>
          <a:p>
            <a:pPr marL="0" indent="0">
              <a:buNone/>
            </a:pPr>
            <a:r>
              <a:rPr lang="en-US" sz="2400" b="1" baseline="30000" dirty="0" smtClean="0"/>
              <a:t>13</a:t>
            </a:r>
            <a:r>
              <a:rPr lang="en-US" sz="2400" dirty="0" smtClean="0"/>
              <a:t> Is Christ divided? Was Paul crucified for you? Were you baptized into the name of Paul?...</a:t>
            </a:r>
            <a:r>
              <a:rPr lang="en-US" sz="2400" b="1" baseline="30000" dirty="0" smtClean="0"/>
              <a:t> </a:t>
            </a:r>
          </a:p>
          <a:p>
            <a:pPr marL="0" indent="0">
              <a:buNone/>
            </a:pPr>
            <a:r>
              <a:rPr lang="en-US" sz="2400" b="1" baseline="30000" dirty="0" smtClean="0"/>
              <a:t>3</a:t>
            </a:r>
            <a:r>
              <a:rPr lang="en-US" sz="2400" dirty="0" smtClean="0"/>
              <a:t> You are still worldly. For since there is jealousy and quarreling among you, are you not worldly? Are you not acting like mere men? </a:t>
            </a:r>
            <a:r>
              <a:rPr lang="en-US" sz="2400" b="1" baseline="30000" dirty="0" smtClean="0"/>
              <a:t>4</a:t>
            </a:r>
            <a:r>
              <a:rPr lang="en-US" sz="2400" dirty="0" smtClean="0"/>
              <a:t> For when one says, “I follow Paul,” and another, “I follow </a:t>
            </a:r>
            <a:r>
              <a:rPr lang="en-US" sz="2400" dirty="0" err="1" smtClean="0"/>
              <a:t>Apollos</a:t>
            </a:r>
            <a:r>
              <a:rPr lang="en-US" sz="2400" dirty="0" smtClean="0"/>
              <a:t>,” are you not mere men?</a:t>
            </a:r>
            <a:endParaRPr lang="en-US" sz="2200" dirty="0"/>
          </a:p>
        </p:txBody>
      </p:sp>
      <p:pic>
        <p:nvPicPr>
          <p:cNvPr id="6" name="Picture 5"/>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3348495782"/>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600200"/>
            <a:ext cx="8229600" cy="4525963"/>
          </a:xfrm>
          <a:prstGeom prst="rect">
            <a:avLst/>
          </a:prstGeom>
        </p:spPr>
        <p:txBody>
          <a:bodyPr>
            <a:normAutofit/>
          </a:bodyPr>
          <a:lstStyle/>
          <a:p>
            <a:pPr algn="ctr">
              <a:buNone/>
            </a:pPr>
            <a:r>
              <a:rPr lang="en-US" altLang="ko-KR" sz="4000" dirty="0" smtClean="0">
                <a:ea typeface="Century Gothic"/>
              </a:rPr>
              <a:t>  Blessed </a:t>
            </a:r>
            <a:r>
              <a:rPr lang="en-US" altLang="ko-KR" sz="4000" dirty="0">
                <a:ea typeface="Century Gothic"/>
              </a:rPr>
              <a:t>be the name of the Lord Blessed be Your name </a:t>
            </a:r>
          </a:p>
          <a:p>
            <a:pPr algn="ctr">
              <a:buNone/>
            </a:pPr>
            <a:r>
              <a:rPr lang="en-US" altLang="ko-KR" sz="4000" b="1" dirty="0">
                <a:ea typeface="Century Gothic"/>
              </a:rPr>
              <a:t>	</a:t>
            </a:r>
          </a:p>
          <a:p>
            <a:pPr marL="0" indent="0">
              <a:buNone/>
            </a:pPr>
            <a:endParaRPr lang="en-US" sz="4000" dirty="0"/>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3785601330"/>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600200"/>
            <a:ext cx="8229600" cy="4525963"/>
          </a:xfrm>
          <a:prstGeom prst="rect">
            <a:avLst/>
          </a:prstGeom>
        </p:spPr>
        <p:txBody>
          <a:bodyPr>
            <a:normAutofit/>
          </a:bodyPr>
          <a:lstStyle/>
          <a:p>
            <a:pPr marL="0" indent="0" algn="ctr">
              <a:buNone/>
            </a:pPr>
            <a:r>
              <a:rPr lang="en-US" altLang="ko-KR" sz="4000" dirty="0">
                <a:ea typeface="Century Gothic"/>
              </a:rPr>
              <a:t>Blessed be the name </a:t>
            </a:r>
            <a:r>
              <a:rPr lang="en-US" altLang="ko-KR" sz="4000" dirty="0" smtClean="0">
                <a:ea typeface="Century Gothic"/>
              </a:rPr>
              <a:t>                 of </a:t>
            </a:r>
            <a:r>
              <a:rPr lang="en-US" altLang="ko-KR" sz="4000" dirty="0">
                <a:ea typeface="Century Gothic"/>
              </a:rPr>
              <a:t>the Lord </a:t>
            </a:r>
            <a:r>
              <a:rPr lang="en-US" altLang="ko-KR" sz="4000" dirty="0" smtClean="0">
                <a:ea typeface="Century Gothic"/>
              </a:rPr>
              <a:t>                         Blessed </a:t>
            </a:r>
            <a:r>
              <a:rPr lang="en-US" altLang="ko-KR" sz="4000" dirty="0">
                <a:ea typeface="Century Gothic"/>
              </a:rPr>
              <a:t>be Your glorious name	</a:t>
            </a:r>
          </a:p>
          <a:p>
            <a:pPr marL="0" indent="0" algn="ctr">
              <a:buNone/>
            </a:pPr>
            <a:endParaRPr lang="en-US" sz="4000" dirty="0"/>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278846411"/>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600200"/>
            <a:ext cx="8229600" cy="4525963"/>
          </a:xfrm>
          <a:prstGeom prst="rect">
            <a:avLst/>
          </a:prstGeom>
        </p:spPr>
        <p:txBody>
          <a:bodyPr>
            <a:normAutofit/>
          </a:bodyPr>
          <a:lstStyle/>
          <a:p>
            <a:pPr algn="ctr">
              <a:buNone/>
            </a:pPr>
            <a:r>
              <a:rPr lang="en-US" altLang="ko-KR" sz="4000" dirty="0">
                <a:ea typeface="Century Gothic"/>
              </a:rPr>
              <a:t>Blessed be Your name  </a:t>
            </a:r>
            <a:r>
              <a:rPr lang="en-US" altLang="ko-KR" sz="4000" dirty="0" smtClean="0">
                <a:ea typeface="Century Gothic"/>
              </a:rPr>
              <a:t>        When </a:t>
            </a:r>
            <a:r>
              <a:rPr lang="en-US" altLang="ko-KR" sz="4000" dirty="0">
                <a:ea typeface="Century Gothic"/>
              </a:rPr>
              <a:t>the sun's shining </a:t>
            </a:r>
            <a:r>
              <a:rPr lang="en-US" altLang="ko-KR" sz="4000" dirty="0" smtClean="0">
                <a:ea typeface="Century Gothic"/>
              </a:rPr>
              <a:t>        down </a:t>
            </a:r>
            <a:r>
              <a:rPr lang="en-US" altLang="ko-KR" sz="4000" dirty="0">
                <a:ea typeface="Century Gothic"/>
              </a:rPr>
              <a:t>on me </a:t>
            </a:r>
          </a:p>
          <a:p>
            <a:pPr algn="ctr">
              <a:buNone/>
            </a:pPr>
            <a:r>
              <a:rPr lang="en-US" altLang="ko-KR" sz="4000" b="1" dirty="0">
                <a:ea typeface="Century Gothic"/>
              </a:rPr>
              <a:t>	</a:t>
            </a:r>
          </a:p>
          <a:p>
            <a:endParaRPr lang="en-US" sz="4000" dirty="0"/>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318348240"/>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600200"/>
            <a:ext cx="8229600" cy="4525963"/>
          </a:xfrm>
          <a:prstGeom prst="rect">
            <a:avLst/>
          </a:prstGeom>
        </p:spPr>
        <p:txBody>
          <a:bodyPr>
            <a:normAutofit/>
          </a:bodyPr>
          <a:lstStyle/>
          <a:p>
            <a:pPr marL="0" indent="0" algn="ctr">
              <a:buNone/>
            </a:pPr>
            <a:r>
              <a:rPr lang="en-US" altLang="ko-KR" sz="4000" dirty="0">
                <a:ea typeface="Century Gothic"/>
              </a:rPr>
              <a:t>When the world's </a:t>
            </a:r>
            <a:r>
              <a:rPr lang="en-US" altLang="ko-KR" sz="4000" dirty="0" smtClean="0">
                <a:ea typeface="Century Gothic"/>
              </a:rPr>
              <a:t>all                          as </a:t>
            </a:r>
            <a:r>
              <a:rPr lang="en-US" altLang="ko-KR" sz="4000" dirty="0">
                <a:ea typeface="Century Gothic"/>
              </a:rPr>
              <a:t>it should be’ </a:t>
            </a:r>
            <a:r>
              <a:rPr lang="en-US" altLang="ko-KR" sz="4000" dirty="0" smtClean="0">
                <a:ea typeface="Century Gothic"/>
              </a:rPr>
              <a:t>                                          Blessed </a:t>
            </a:r>
            <a:r>
              <a:rPr lang="en-US" altLang="ko-KR" sz="4000" dirty="0">
                <a:ea typeface="Century Gothic"/>
              </a:rPr>
              <a:t>be Your name 	</a:t>
            </a:r>
          </a:p>
          <a:p>
            <a:pPr marL="0" indent="0" algn="ctr">
              <a:buNone/>
            </a:pPr>
            <a:endParaRPr lang="en-US" sz="4000" dirty="0"/>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561703140"/>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600200"/>
            <a:ext cx="8229600" cy="4525963"/>
          </a:xfrm>
          <a:prstGeom prst="rect">
            <a:avLst/>
          </a:prstGeom>
        </p:spPr>
        <p:txBody>
          <a:bodyPr>
            <a:normAutofit/>
          </a:bodyPr>
          <a:lstStyle/>
          <a:p>
            <a:pPr marL="0" indent="0" algn="ctr">
              <a:buNone/>
            </a:pPr>
            <a:r>
              <a:rPr lang="en-US" altLang="ko-KR" sz="4000" dirty="0">
                <a:ea typeface="Century Gothic"/>
              </a:rPr>
              <a:t>Blessed be Your name On the road marked with suffering </a:t>
            </a:r>
          </a:p>
          <a:p>
            <a:pPr marL="0" indent="0" algn="ctr">
              <a:buNone/>
            </a:pPr>
            <a:endParaRPr lang="en-US" sz="4000" dirty="0"/>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517254126"/>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600200"/>
            <a:ext cx="8229600" cy="4525963"/>
          </a:xfrm>
          <a:prstGeom prst="rect">
            <a:avLst/>
          </a:prstGeom>
        </p:spPr>
        <p:txBody>
          <a:bodyPr>
            <a:normAutofit/>
          </a:bodyPr>
          <a:lstStyle/>
          <a:p>
            <a:pPr marL="0" indent="0" algn="ctr">
              <a:buNone/>
            </a:pPr>
            <a:r>
              <a:rPr lang="en-US" altLang="ko-KR" sz="4000" dirty="0">
                <a:ea typeface="Century Gothic"/>
              </a:rPr>
              <a:t>Though there's pain </a:t>
            </a:r>
            <a:r>
              <a:rPr lang="en-US" altLang="ko-KR" sz="4000" dirty="0" smtClean="0">
                <a:ea typeface="Century Gothic"/>
              </a:rPr>
              <a:t>                     in </a:t>
            </a:r>
            <a:r>
              <a:rPr lang="en-US" altLang="ko-KR" sz="4000" dirty="0">
                <a:ea typeface="Century Gothic"/>
              </a:rPr>
              <a:t>the offering </a:t>
            </a:r>
            <a:r>
              <a:rPr lang="en-US" altLang="ko-KR" sz="4000" dirty="0" smtClean="0">
                <a:ea typeface="Century Gothic"/>
              </a:rPr>
              <a:t>                    Blessed </a:t>
            </a:r>
            <a:r>
              <a:rPr lang="en-US" altLang="ko-KR" sz="4000" dirty="0">
                <a:ea typeface="Century Gothic"/>
              </a:rPr>
              <a:t>be Your name 	</a:t>
            </a:r>
          </a:p>
          <a:p>
            <a:pPr marL="0" indent="0" algn="ctr">
              <a:buNone/>
            </a:pPr>
            <a:endParaRPr lang="en-US" sz="4000" dirty="0"/>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1565728358"/>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600200"/>
            <a:ext cx="8229600" cy="4525963"/>
          </a:xfrm>
          <a:prstGeom prst="rect">
            <a:avLst/>
          </a:prstGeom>
        </p:spPr>
        <p:txBody>
          <a:bodyPr>
            <a:normAutofit/>
          </a:bodyPr>
          <a:lstStyle/>
          <a:p>
            <a:pPr marL="0" indent="0" algn="ctr">
              <a:buNone/>
            </a:pPr>
            <a:r>
              <a:rPr lang="en-US" altLang="ko-KR" sz="4000" dirty="0">
                <a:ea typeface="Century Gothic"/>
              </a:rPr>
              <a:t>Every blessing You pour out </a:t>
            </a:r>
            <a:r>
              <a:rPr lang="en-US" altLang="ko-KR" sz="4000" dirty="0" smtClean="0">
                <a:ea typeface="Century Gothic"/>
              </a:rPr>
              <a:t>       I'll </a:t>
            </a:r>
            <a:r>
              <a:rPr lang="en-US" altLang="ko-KR" sz="4000" dirty="0">
                <a:ea typeface="Century Gothic"/>
              </a:rPr>
              <a:t>turn back to praise </a:t>
            </a:r>
          </a:p>
          <a:p>
            <a:pPr marL="0" indent="0" algn="ctr">
              <a:buNone/>
            </a:pPr>
            <a:endParaRPr lang="en-US" sz="4000" dirty="0"/>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3330723274"/>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600200"/>
            <a:ext cx="8229600" cy="4525963"/>
          </a:xfrm>
          <a:prstGeom prst="rect">
            <a:avLst/>
          </a:prstGeom>
        </p:spPr>
        <p:txBody>
          <a:bodyPr>
            <a:normAutofit/>
          </a:bodyPr>
          <a:lstStyle/>
          <a:p>
            <a:pPr marL="0" indent="0" algn="ctr">
              <a:buNone/>
            </a:pPr>
            <a:r>
              <a:rPr lang="en-US" altLang="ko-KR" sz="4000" dirty="0">
                <a:ea typeface="Century Gothic"/>
              </a:rPr>
              <a:t>When the darkness closes in, </a:t>
            </a:r>
            <a:r>
              <a:rPr lang="en-US" altLang="ko-KR" sz="4000" dirty="0" smtClean="0">
                <a:ea typeface="Century Gothic"/>
              </a:rPr>
              <a:t>Lord, </a:t>
            </a:r>
            <a:r>
              <a:rPr lang="en-US" altLang="ko-KR" sz="4000" dirty="0">
                <a:ea typeface="Century Gothic"/>
              </a:rPr>
              <a:t>Still I will say 	</a:t>
            </a:r>
          </a:p>
          <a:p>
            <a:pPr marL="0" indent="0" algn="ctr">
              <a:buNone/>
            </a:pPr>
            <a:endParaRPr lang="en-US" sz="4000" dirty="0"/>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3948229919"/>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600200"/>
            <a:ext cx="8229600" cy="4525963"/>
          </a:xfrm>
          <a:prstGeom prst="rect">
            <a:avLst/>
          </a:prstGeom>
        </p:spPr>
        <p:txBody>
          <a:bodyPr>
            <a:normAutofit/>
          </a:bodyPr>
          <a:lstStyle/>
          <a:p>
            <a:pPr marL="0" indent="0" algn="ctr">
              <a:buNone/>
            </a:pPr>
            <a:r>
              <a:rPr lang="en-US" altLang="ko-KR" sz="4000" dirty="0">
                <a:ea typeface="Century Gothic"/>
              </a:rPr>
              <a:t>Blessed be the name </a:t>
            </a:r>
            <a:r>
              <a:rPr lang="en-US" altLang="ko-KR" sz="4000" dirty="0" smtClean="0">
                <a:ea typeface="Century Gothic"/>
              </a:rPr>
              <a:t>                   of </a:t>
            </a:r>
            <a:r>
              <a:rPr lang="en-US" altLang="ko-KR" sz="4000" dirty="0">
                <a:ea typeface="Century Gothic"/>
              </a:rPr>
              <a:t>the Lord </a:t>
            </a:r>
            <a:r>
              <a:rPr lang="en-US" altLang="ko-KR" sz="4000" dirty="0" smtClean="0">
                <a:ea typeface="Century Gothic"/>
              </a:rPr>
              <a:t>                         Blessed </a:t>
            </a:r>
            <a:r>
              <a:rPr lang="en-US" altLang="ko-KR" sz="4000" dirty="0">
                <a:ea typeface="Century Gothic"/>
              </a:rPr>
              <a:t>be Your name </a:t>
            </a:r>
          </a:p>
          <a:p>
            <a:pPr marL="0" indent="0" algn="ctr">
              <a:buNone/>
            </a:pPr>
            <a:endParaRPr lang="en-US" sz="4000" dirty="0"/>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305448729"/>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600200"/>
            <a:ext cx="8229600" cy="4525963"/>
          </a:xfrm>
          <a:prstGeom prst="rect">
            <a:avLst/>
          </a:prstGeom>
        </p:spPr>
        <p:txBody>
          <a:bodyPr>
            <a:normAutofit/>
          </a:bodyPr>
          <a:lstStyle/>
          <a:p>
            <a:pPr marL="0" indent="0" algn="ctr">
              <a:buNone/>
            </a:pPr>
            <a:r>
              <a:rPr lang="en-US" altLang="ko-KR" sz="4000" dirty="0">
                <a:ea typeface="Century Gothic"/>
              </a:rPr>
              <a:t>Blessed be the name </a:t>
            </a:r>
            <a:r>
              <a:rPr lang="en-US" altLang="ko-KR" sz="4000" dirty="0" smtClean="0">
                <a:ea typeface="Century Gothic"/>
              </a:rPr>
              <a:t>                  of </a:t>
            </a:r>
            <a:r>
              <a:rPr lang="en-US" altLang="ko-KR" sz="4000" dirty="0">
                <a:ea typeface="Century Gothic"/>
              </a:rPr>
              <a:t>the Lord </a:t>
            </a:r>
            <a:r>
              <a:rPr lang="en-US" altLang="ko-KR" sz="4000" dirty="0" smtClean="0">
                <a:ea typeface="Century Gothic"/>
              </a:rPr>
              <a:t>                          Blessed </a:t>
            </a:r>
            <a:r>
              <a:rPr lang="en-US" altLang="ko-KR" sz="4000" dirty="0">
                <a:ea typeface="Century Gothic"/>
              </a:rPr>
              <a:t>be Your glorious name	</a:t>
            </a:r>
          </a:p>
          <a:p>
            <a:pPr marL="0" indent="0" algn="ctr">
              <a:buNone/>
            </a:pPr>
            <a:endParaRPr lang="en-US" sz="4000" dirty="0"/>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67724158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p:spPr>
        <p:txBody>
          <a:bodyPr/>
          <a:lstStyle/>
          <a:p>
            <a:r>
              <a:rPr lang="en-US" sz="6000" b="1" dirty="0" smtClean="0">
                <a:solidFill>
                  <a:schemeClr val="tx2"/>
                </a:solidFill>
                <a:latin typeface="GeosansLight"/>
                <a:cs typeface="GeosansLight"/>
              </a:rPr>
              <a:t>1 </a:t>
            </a:r>
            <a:r>
              <a:rPr lang="en-US" sz="6000" b="1" dirty="0" err="1" smtClean="0">
                <a:solidFill>
                  <a:schemeClr val="tx2"/>
                </a:solidFill>
                <a:latin typeface="GeosansLight"/>
                <a:cs typeface="GeosansLight"/>
              </a:rPr>
              <a:t>corinthians</a:t>
            </a:r>
            <a:r>
              <a:rPr lang="en-US" sz="6000" b="1" dirty="0" smtClean="0">
                <a:solidFill>
                  <a:schemeClr val="tx2"/>
                </a:solidFill>
                <a:latin typeface="GeosansLight"/>
                <a:cs typeface="GeosansLight"/>
              </a:rPr>
              <a:t> 3:5-9</a:t>
            </a:r>
            <a:endParaRPr lang="en-US" sz="6000" dirty="0">
              <a:solidFill>
                <a:srgbClr val="262626"/>
              </a:solidFill>
              <a:latin typeface="GeosansLight"/>
              <a:cs typeface="GeosansLight"/>
            </a:endParaRPr>
          </a:p>
        </p:txBody>
      </p:sp>
      <p:sp>
        <p:nvSpPr>
          <p:cNvPr id="3" name="Content Placeholder 2"/>
          <p:cNvSpPr>
            <a:spLocks noGrp="1"/>
          </p:cNvSpPr>
          <p:nvPr>
            <p:ph idx="4294967295"/>
          </p:nvPr>
        </p:nvSpPr>
        <p:spPr>
          <a:xfrm>
            <a:off x="980115" y="1830356"/>
            <a:ext cx="7199762" cy="4295807"/>
          </a:xfrm>
          <a:prstGeom prst="rect">
            <a:avLst/>
          </a:prstGeom>
        </p:spPr>
        <p:txBody>
          <a:bodyPr>
            <a:noAutofit/>
          </a:bodyPr>
          <a:lstStyle/>
          <a:p>
            <a:pPr marL="0" indent="0">
              <a:buNone/>
            </a:pPr>
            <a:r>
              <a:rPr lang="en-US" sz="2400" b="1" baseline="30000" dirty="0" smtClean="0"/>
              <a:t>5</a:t>
            </a:r>
            <a:r>
              <a:rPr lang="en-US" sz="2400" dirty="0" smtClean="0"/>
              <a:t> What, after all, is </a:t>
            </a:r>
            <a:r>
              <a:rPr lang="en-US" sz="2400" dirty="0" err="1" smtClean="0"/>
              <a:t>Apollos</a:t>
            </a:r>
            <a:r>
              <a:rPr lang="en-US" sz="2400" dirty="0" smtClean="0"/>
              <a:t>? And what is Paul? Only servants, through whom you came to believe—as the Lord has assigned to each his task. </a:t>
            </a:r>
            <a:r>
              <a:rPr lang="en-US" sz="2400" b="1" baseline="30000" dirty="0" smtClean="0"/>
              <a:t>6</a:t>
            </a:r>
            <a:r>
              <a:rPr lang="en-US" sz="2400" dirty="0" smtClean="0"/>
              <a:t> I planted the seed, </a:t>
            </a:r>
            <a:r>
              <a:rPr lang="en-US" sz="2400" dirty="0" err="1" smtClean="0"/>
              <a:t>Apollos</a:t>
            </a:r>
            <a:r>
              <a:rPr lang="en-US" sz="2400" dirty="0" smtClean="0"/>
              <a:t> watered it, but God made it grow. </a:t>
            </a:r>
            <a:r>
              <a:rPr lang="en-US" sz="2400" b="1" baseline="30000" dirty="0" smtClean="0"/>
              <a:t>7</a:t>
            </a:r>
            <a:r>
              <a:rPr lang="en-US" sz="2400" dirty="0" smtClean="0"/>
              <a:t> So neither he who plants nor he who waters is anything, but only God, who makes things grow. </a:t>
            </a:r>
            <a:r>
              <a:rPr lang="en-US" sz="2400" b="1" baseline="30000" dirty="0" smtClean="0"/>
              <a:t>8</a:t>
            </a:r>
            <a:r>
              <a:rPr lang="en-US" sz="2400" dirty="0" smtClean="0"/>
              <a:t> The man who plants and the man who waters have one purpose, and each will be rewarded according to his own labor. </a:t>
            </a:r>
            <a:r>
              <a:rPr lang="en-US" sz="2400" b="1" baseline="30000" dirty="0" smtClean="0"/>
              <a:t>9</a:t>
            </a:r>
            <a:r>
              <a:rPr lang="en-US" sz="2400" dirty="0" smtClean="0"/>
              <a:t> For we are God’s fellow workers;</a:t>
            </a:r>
            <a:endParaRPr lang="en-US" sz="2200" dirty="0"/>
          </a:p>
        </p:txBody>
      </p:sp>
      <p:pic>
        <p:nvPicPr>
          <p:cNvPr id="6" name="Picture 5"/>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3348495782"/>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600200"/>
            <a:ext cx="8229600" cy="4525963"/>
          </a:xfrm>
          <a:prstGeom prst="rect">
            <a:avLst/>
          </a:prstGeom>
        </p:spPr>
        <p:txBody>
          <a:bodyPr>
            <a:normAutofit/>
          </a:bodyPr>
          <a:lstStyle/>
          <a:p>
            <a:pPr algn="ctr">
              <a:buNone/>
            </a:pPr>
            <a:r>
              <a:rPr lang="en-US" altLang="ko-KR" sz="4000" dirty="0" smtClean="0">
                <a:ea typeface="Century Gothic"/>
              </a:rPr>
              <a:t>You </a:t>
            </a:r>
            <a:r>
              <a:rPr lang="en-US" altLang="ko-KR" sz="4000" dirty="0">
                <a:ea typeface="Century Gothic"/>
              </a:rPr>
              <a:t>give and take away </a:t>
            </a:r>
            <a:r>
              <a:rPr lang="en-US" altLang="ko-KR" sz="4000" dirty="0" smtClean="0">
                <a:ea typeface="Century Gothic"/>
              </a:rPr>
              <a:t>(x2)</a:t>
            </a:r>
            <a:endParaRPr lang="en-US" sz="4000" dirty="0"/>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4246522535"/>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600200"/>
            <a:ext cx="8229600" cy="4525963"/>
          </a:xfrm>
          <a:prstGeom prst="rect">
            <a:avLst/>
          </a:prstGeom>
        </p:spPr>
        <p:txBody>
          <a:bodyPr>
            <a:normAutofit/>
          </a:bodyPr>
          <a:lstStyle/>
          <a:p>
            <a:pPr marL="0" indent="0" algn="ctr">
              <a:buNone/>
            </a:pPr>
            <a:r>
              <a:rPr lang="en-US" altLang="ko-KR" sz="4000" dirty="0">
                <a:ea typeface="Century Gothic"/>
              </a:rPr>
              <a:t>My heart will choose to say </a:t>
            </a:r>
            <a:r>
              <a:rPr lang="en-US" altLang="ko-KR" sz="4000" dirty="0" smtClean="0">
                <a:ea typeface="Century Gothic"/>
              </a:rPr>
              <a:t>  Lord</a:t>
            </a:r>
            <a:r>
              <a:rPr lang="en-US" altLang="ko-KR" sz="4000" dirty="0">
                <a:ea typeface="Century Gothic"/>
              </a:rPr>
              <a:t>, blessed be Your name</a:t>
            </a:r>
            <a:endParaRPr lang="en-US" sz="4000" dirty="0"/>
          </a:p>
          <a:p>
            <a:pPr marL="0" indent="0" algn="ctr">
              <a:buNone/>
            </a:pPr>
            <a:endParaRPr lang="en-US" sz="4000" dirty="0"/>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14555304"/>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600200"/>
            <a:ext cx="8229600" cy="4525963"/>
          </a:xfrm>
          <a:prstGeom prst="rect">
            <a:avLst/>
          </a:prstGeom>
        </p:spPr>
        <p:txBody>
          <a:bodyPr>
            <a:normAutofit/>
          </a:bodyPr>
          <a:lstStyle/>
          <a:p>
            <a:pPr algn="ctr">
              <a:buNone/>
            </a:pPr>
            <a:r>
              <a:rPr lang="en-US" altLang="ko-KR" sz="4000" dirty="0" smtClean="0">
                <a:ea typeface="Century Gothic"/>
              </a:rPr>
              <a:t>You </a:t>
            </a:r>
            <a:r>
              <a:rPr lang="en-US" altLang="ko-KR" sz="4000" dirty="0">
                <a:ea typeface="Century Gothic"/>
              </a:rPr>
              <a:t>give and take away </a:t>
            </a:r>
            <a:r>
              <a:rPr lang="en-US" altLang="ko-KR" sz="4000" dirty="0" smtClean="0">
                <a:ea typeface="Century Gothic"/>
              </a:rPr>
              <a:t>(x2)</a:t>
            </a:r>
            <a:endParaRPr lang="en-US" sz="4000" dirty="0"/>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771032307"/>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600200"/>
            <a:ext cx="8229600" cy="4525963"/>
          </a:xfrm>
          <a:prstGeom prst="rect">
            <a:avLst/>
          </a:prstGeom>
        </p:spPr>
        <p:txBody>
          <a:bodyPr>
            <a:normAutofit/>
          </a:bodyPr>
          <a:lstStyle/>
          <a:p>
            <a:pPr marL="0" indent="0" algn="ctr">
              <a:buNone/>
            </a:pPr>
            <a:r>
              <a:rPr lang="en-US" altLang="ko-KR" sz="4000" dirty="0">
                <a:ea typeface="Century Gothic"/>
              </a:rPr>
              <a:t>My heart will choose to say </a:t>
            </a:r>
            <a:r>
              <a:rPr lang="en-US" altLang="ko-KR" sz="4000" dirty="0" smtClean="0">
                <a:ea typeface="Century Gothic"/>
              </a:rPr>
              <a:t> Lord</a:t>
            </a:r>
            <a:r>
              <a:rPr lang="en-US" altLang="ko-KR" sz="4000" dirty="0">
                <a:ea typeface="Century Gothic"/>
              </a:rPr>
              <a:t>, blessed be Your name</a:t>
            </a:r>
            <a:endParaRPr lang="en-US" sz="4000" dirty="0"/>
          </a:p>
          <a:p>
            <a:pPr marL="0" indent="0" algn="ctr">
              <a:buNone/>
            </a:pPr>
            <a:endParaRPr lang="en-US" sz="4000" dirty="0"/>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3247540762"/>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600200"/>
            <a:ext cx="8229600" cy="4525963"/>
          </a:xfrm>
          <a:prstGeom prst="rect">
            <a:avLst/>
          </a:prstGeom>
        </p:spPr>
        <p:txBody>
          <a:bodyPr>
            <a:normAutofit/>
          </a:bodyPr>
          <a:lstStyle/>
          <a:p>
            <a:pPr marL="0" indent="0" algn="ctr">
              <a:buNone/>
            </a:pPr>
            <a:r>
              <a:rPr lang="en-US" altLang="ko-KR" sz="4000" dirty="0">
                <a:ea typeface="Century Gothic"/>
              </a:rPr>
              <a:t>Blessed be the name </a:t>
            </a:r>
            <a:r>
              <a:rPr lang="en-US" altLang="ko-KR" sz="4000" dirty="0" smtClean="0">
                <a:ea typeface="Century Gothic"/>
              </a:rPr>
              <a:t>                   of </a:t>
            </a:r>
            <a:r>
              <a:rPr lang="en-US" altLang="ko-KR" sz="4000" dirty="0">
                <a:ea typeface="Century Gothic"/>
              </a:rPr>
              <a:t>the Lord </a:t>
            </a:r>
            <a:r>
              <a:rPr lang="en-US" altLang="ko-KR" sz="4000" dirty="0" smtClean="0">
                <a:ea typeface="Century Gothic"/>
              </a:rPr>
              <a:t>                         Blessed </a:t>
            </a:r>
            <a:r>
              <a:rPr lang="en-US" altLang="ko-KR" sz="4000" dirty="0">
                <a:ea typeface="Century Gothic"/>
              </a:rPr>
              <a:t>be Your name </a:t>
            </a:r>
          </a:p>
          <a:p>
            <a:pPr marL="0" indent="0" algn="ctr">
              <a:buNone/>
            </a:pPr>
            <a:endParaRPr lang="en-US" sz="4000" dirty="0"/>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837103169"/>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600200"/>
            <a:ext cx="8229600" cy="4525963"/>
          </a:xfrm>
          <a:prstGeom prst="rect">
            <a:avLst/>
          </a:prstGeom>
        </p:spPr>
        <p:txBody>
          <a:bodyPr>
            <a:normAutofit/>
          </a:bodyPr>
          <a:lstStyle/>
          <a:p>
            <a:pPr marL="0" indent="0" algn="ctr">
              <a:buNone/>
            </a:pPr>
            <a:r>
              <a:rPr lang="en-US" altLang="ko-KR" sz="4000" dirty="0">
                <a:ea typeface="Century Gothic"/>
              </a:rPr>
              <a:t>Blessed be the name </a:t>
            </a:r>
            <a:r>
              <a:rPr lang="en-US" altLang="ko-KR" sz="4000" dirty="0" smtClean="0">
                <a:ea typeface="Century Gothic"/>
              </a:rPr>
              <a:t>                  of </a:t>
            </a:r>
            <a:r>
              <a:rPr lang="en-US" altLang="ko-KR" sz="4000" dirty="0">
                <a:ea typeface="Century Gothic"/>
              </a:rPr>
              <a:t>the Lord </a:t>
            </a:r>
            <a:r>
              <a:rPr lang="en-US" altLang="ko-KR" sz="4000" dirty="0" smtClean="0">
                <a:ea typeface="Century Gothic"/>
              </a:rPr>
              <a:t>                          Blessed </a:t>
            </a:r>
            <a:r>
              <a:rPr lang="en-US" altLang="ko-KR" sz="4000" dirty="0">
                <a:ea typeface="Century Gothic"/>
              </a:rPr>
              <a:t>be Your glorious name	</a:t>
            </a:r>
          </a:p>
          <a:p>
            <a:pPr marL="0" indent="0" algn="ctr">
              <a:buNone/>
            </a:pPr>
            <a:endParaRPr lang="en-US" sz="4000" dirty="0"/>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1670209529"/>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600200"/>
            <a:ext cx="8229600" cy="4525963"/>
          </a:xfrm>
          <a:prstGeom prst="rect">
            <a:avLst/>
          </a:prstGeom>
        </p:spPr>
        <p:txBody>
          <a:bodyPr>
            <a:normAutofit/>
          </a:bodyPr>
          <a:lstStyle/>
          <a:p>
            <a:pPr marL="0" indent="0" algn="ctr">
              <a:buNone/>
            </a:pPr>
            <a:r>
              <a:rPr lang="en-US" altLang="ko-KR" sz="4000" dirty="0">
                <a:ea typeface="Century Gothic"/>
              </a:rPr>
              <a:t>Blessed be the name </a:t>
            </a:r>
            <a:r>
              <a:rPr lang="en-US" altLang="ko-KR" sz="4000" dirty="0" smtClean="0">
                <a:ea typeface="Century Gothic"/>
              </a:rPr>
              <a:t>                   of </a:t>
            </a:r>
            <a:r>
              <a:rPr lang="en-US" altLang="ko-KR" sz="4000" dirty="0">
                <a:ea typeface="Century Gothic"/>
              </a:rPr>
              <a:t>the Lord </a:t>
            </a:r>
            <a:r>
              <a:rPr lang="en-US" altLang="ko-KR" sz="4000" dirty="0" smtClean="0">
                <a:ea typeface="Century Gothic"/>
              </a:rPr>
              <a:t>                         Blessed </a:t>
            </a:r>
            <a:r>
              <a:rPr lang="en-US" altLang="ko-KR" sz="4000" dirty="0">
                <a:ea typeface="Century Gothic"/>
              </a:rPr>
              <a:t>be Your name </a:t>
            </a:r>
          </a:p>
          <a:p>
            <a:pPr marL="0" indent="0" algn="ctr">
              <a:buNone/>
            </a:pPr>
            <a:endParaRPr lang="en-US" sz="4000" dirty="0"/>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1890222527"/>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600200"/>
            <a:ext cx="8229600" cy="4525963"/>
          </a:xfrm>
          <a:prstGeom prst="rect">
            <a:avLst/>
          </a:prstGeom>
        </p:spPr>
        <p:txBody>
          <a:bodyPr>
            <a:normAutofit/>
          </a:bodyPr>
          <a:lstStyle/>
          <a:p>
            <a:pPr marL="0" indent="0" algn="ctr">
              <a:buNone/>
            </a:pPr>
            <a:r>
              <a:rPr lang="en-US" altLang="ko-KR" sz="4000" dirty="0">
                <a:ea typeface="Century Gothic"/>
              </a:rPr>
              <a:t>Blessed be the name </a:t>
            </a:r>
            <a:r>
              <a:rPr lang="en-US" altLang="ko-KR" sz="4000" dirty="0" smtClean="0">
                <a:ea typeface="Century Gothic"/>
              </a:rPr>
              <a:t>                  of </a:t>
            </a:r>
            <a:r>
              <a:rPr lang="en-US" altLang="ko-KR" sz="4000" dirty="0">
                <a:ea typeface="Century Gothic"/>
              </a:rPr>
              <a:t>the Lord </a:t>
            </a:r>
            <a:r>
              <a:rPr lang="en-US" altLang="ko-KR" sz="4000" dirty="0" smtClean="0">
                <a:ea typeface="Century Gothic"/>
              </a:rPr>
              <a:t>                          Blessed </a:t>
            </a:r>
            <a:r>
              <a:rPr lang="en-US" altLang="ko-KR" sz="4000" dirty="0">
                <a:ea typeface="Century Gothic"/>
              </a:rPr>
              <a:t>be Your glorious name	</a:t>
            </a:r>
          </a:p>
          <a:p>
            <a:pPr marL="0" indent="0" algn="ctr">
              <a:buNone/>
            </a:pPr>
            <a:endParaRPr lang="en-US" sz="4000" dirty="0"/>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3152611654"/>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3705442964"/>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497"/>
            <a:ext cx="8229600" cy="1611750"/>
          </a:xfrm>
        </p:spPr>
        <p:txBody>
          <a:bodyPr/>
          <a:lstStyle/>
          <a:p>
            <a:r>
              <a:rPr lang="en-US" sz="6000" b="1" dirty="0">
                <a:solidFill>
                  <a:schemeClr val="accent1"/>
                </a:solidFill>
                <a:latin typeface="GeosansLight"/>
                <a:cs typeface="GeosansLight"/>
              </a:rPr>
              <a:t>1 Corinthians 13:4-</a:t>
            </a:r>
            <a:r>
              <a:rPr lang="en-US" sz="6000" b="1" dirty="0" smtClean="0">
                <a:solidFill>
                  <a:schemeClr val="accent1"/>
                </a:solidFill>
                <a:latin typeface="GeosansLight"/>
                <a:cs typeface="GeosansLight"/>
              </a:rPr>
              <a:t>8,13</a:t>
            </a:r>
            <a:endParaRPr lang="en-US" sz="6000" dirty="0">
              <a:solidFill>
                <a:schemeClr val="bg1">
                  <a:lumMod val="85000"/>
                  <a:lumOff val="15000"/>
                </a:schemeClr>
              </a:solidFill>
              <a:latin typeface="GeosansLight"/>
              <a:cs typeface="GeosansLight"/>
            </a:endParaRPr>
          </a:p>
        </p:txBody>
      </p:sp>
      <p:sp>
        <p:nvSpPr>
          <p:cNvPr id="3" name="Content Placeholder 2"/>
          <p:cNvSpPr>
            <a:spLocks noGrp="1"/>
          </p:cNvSpPr>
          <p:nvPr>
            <p:ph idx="4294967295"/>
          </p:nvPr>
        </p:nvSpPr>
        <p:spPr>
          <a:xfrm>
            <a:off x="971126" y="1821018"/>
            <a:ext cx="7192759" cy="4305145"/>
          </a:xfrm>
          <a:prstGeom prst="rect">
            <a:avLst/>
          </a:prstGeom>
        </p:spPr>
        <p:txBody>
          <a:bodyPr>
            <a:noAutofit/>
          </a:bodyPr>
          <a:lstStyle/>
          <a:p>
            <a:pPr marL="0" indent="0">
              <a:buNone/>
            </a:pPr>
            <a:r>
              <a:rPr lang="en-US" sz="2800" baseline="30000" dirty="0"/>
              <a:t> </a:t>
            </a:r>
            <a:r>
              <a:rPr lang="en-US" sz="2800" b="1" baseline="30000" dirty="0"/>
              <a:t>4</a:t>
            </a:r>
            <a:r>
              <a:rPr lang="en-US" sz="2800" baseline="30000" dirty="0"/>
              <a:t> </a:t>
            </a:r>
            <a:r>
              <a:rPr lang="en-US" sz="2800" dirty="0"/>
              <a:t>Love is patient, love is kind. It does not envy, it does not boast, it is not proud. </a:t>
            </a:r>
            <a:r>
              <a:rPr lang="en-US" sz="2800" b="1" baseline="30000" dirty="0"/>
              <a:t>5</a:t>
            </a:r>
            <a:r>
              <a:rPr lang="en-US" sz="2800" dirty="0"/>
              <a:t> It does not dishonor others, it is not self-seeking, it is not easily angered, it keeps no record of wrongs. </a:t>
            </a:r>
            <a:r>
              <a:rPr lang="en-US" sz="2800" b="1" baseline="30000" dirty="0"/>
              <a:t>6</a:t>
            </a:r>
            <a:r>
              <a:rPr lang="en-US" sz="2800" dirty="0"/>
              <a:t> Love does not delight in evil but rejoices with the truth. </a:t>
            </a:r>
            <a:r>
              <a:rPr lang="en-US" sz="2800" b="1" baseline="30000" dirty="0"/>
              <a:t>7</a:t>
            </a:r>
            <a:r>
              <a:rPr lang="en-US" sz="2800" dirty="0"/>
              <a:t> It always protects, always trusts, always hopes, always perseveres</a:t>
            </a:r>
            <a:r>
              <a:rPr lang="en-US" sz="2800" dirty="0" smtClean="0"/>
              <a:t>. </a:t>
            </a:r>
            <a:r>
              <a:rPr lang="en-US" altLang="ko-KR" sz="2800" b="1" baseline="30000" dirty="0" smtClean="0">
                <a:ea typeface="Century Gothic"/>
              </a:rPr>
              <a:t>8</a:t>
            </a:r>
            <a:r>
              <a:rPr lang="en-US" altLang="ko-KR" sz="2800" dirty="0" smtClean="0">
                <a:ea typeface="Century Gothic"/>
              </a:rPr>
              <a:t> Love never fails…</a:t>
            </a:r>
            <a:endParaRPr lang="en-US" sz="2800" dirty="0"/>
          </a:p>
          <a:p>
            <a:pPr marL="0" indent="0" algn="just">
              <a:buNone/>
            </a:pPr>
            <a:r>
              <a:rPr lang="en-US" sz="3400" dirty="0"/>
              <a:t> </a:t>
            </a:r>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373394208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p:spPr>
        <p:txBody>
          <a:bodyPr/>
          <a:lstStyle/>
          <a:p>
            <a:r>
              <a:rPr lang="en-US" sz="6000" b="1" dirty="0" smtClean="0">
                <a:solidFill>
                  <a:schemeClr val="tx2"/>
                </a:solidFill>
                <a:latin typeface="GeosansLight"/>
                <a:cs typeface="GeosansLight"/>
              </a:rPr>
              <a:t>1 </a:t>
            </a:r>
            <a:r>
              <a:rPr lang="en-US" sz="6000" b="1" dirty="0" err="1" smtClean="0">
                <a:solidFill>
                  <a:schemeClr val="tx2"/>
                </a:solidFill>
                <a:latin typeface="GeosansLight"/>
                <a:cs typeface="GeosansLight"/>
              </a:rPr>
              <a:t>corinthians</a:t>
            </a:r>
            <a:r>
              <a:rPr lang="en-US" sz="6000" b="1" dirty="0" smtClean="0">
                <a:solidFill>
                  <a:schemeClr val="tx2"/>
                </a:solidFill>
                <a:latin typeface="GeosansLight"/>
                <a:cs typeface="GeosansLight"/>
              </a:rPr>
              <a:t> 3</a:t>
            </a:r>
            <a:r>
              <a:rPr lang="en-US" sz="6000" b="1" dirty="0" smtClean="0">
                <a:solidFill>
                  <a:schemeClr val="tx2"/>
                </a:solidFill>
                <a:latin typeface="GeosansLight"/>
                <a:cs typeface="GeosansLight"/>
              </a:rPr>
              <a:t>:21</a:t>
            </a:r>
            <a:endParaRPr lang="en-US" sz="6000" dirty="0">
              <a:solidFill>
                <a:srgbClr val="262626"/>
              </a:solidFill>
              <a:latin typeface="GeosansLight"/>
              <a:cs typeface="GeosansLight"/>
            </a:endParaRPr>
          </a:p>
        </p:txBody>
      </p:sp>
      <p:sp>
        <p:nvSpPr>
          <p:cNvPr id="3" name="Content Placeholder 2"/>
          <p:cNvSpPr>
            <a:spLocks noGrp="1"/>
          </p:cNvSpPr>
          <p:nvPr>
            <p:ph idx="4294967295"/>
          </p:nvPr>
        </p:nvSpPr>
        <p:spPr>
          <a:xfrm>
            <a:off x="980115" y="1830356"/>
            <a:ext cx="7199762" cy="4295807"/>
          </a:xfrm>
          <a:prstGeom prst="rect">
            <a:avLst/>
          </a:prstGeom>
        </p:spPr>
        <p:txBody>
          <a:bodyPr>
            <a:noAutofit/>
          </a:bodyPr>
          <a:lstStyle/>
          <a:p>
            <a:pPr marL="0" indent="0">
              <a:buNone/>
            </a:pPr>
            <a:r>
              <a:rPr lang="en-US" sz="2400" b="1" baseline="30000" dirty="0" smtClean="0"/>
              <a:t>21</a:t>
            </a:r>
            <a:r>
              <a:rPr lang="en-US" sz="2400" dirty="0" smtClean="0"/>
              <a:t> </a:t>
            </a:r>
            <a:r>
              <a:rPr lang="en-US" sz="2400" dirty="0" smtClean="0"/>
              <a:t>So then, no more boasting about men!</a:t>
            </a:r>
            <a:endParaRPr lang="en-US" sz="2200" dirty="0"/>
          </a:p>
        </p:txBody>
      </p:sp>
      <p:pic>
        <p:nvPicPr>
          <p:cNvPr id="6" name="Picture 5"/>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735252592"/>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pPr algn="ctr"/>
            <a:r>
              <a:rPr lang="en-US" altLang="ko-KR" sz="6000" b="1" dirty="0" smtClean="0">
                <a:solidFill>
                  <a:schemeClr val="accent1"/>
                </a:solidFill>
                <a:latin typeface="GeosansLight"/>
                <a:ea typeface="Century Gothic"/>
                <a:cs typeface="GeosansLight"/>
              </a:rPr>
              <a:t>Your Love Never Fails</a:t>
            </a:r>
            <a:endParaRPr lang="ko-KR" altLang="en-US" sz="6000" b="1" dirty="0">
              <a:solidFill>
                <a:schemeClr val="accent1"/>
              </a:solidFill>
              <a:latin typeface="GeosansLight"/>
              <a:ea typeface="Century Gothic"/>
              <a:cs typeface="GeosansLight"/>
            </a:endParaRPr>
          </a:p>
        </p:txBody>
      </p:sp>
    </p:spTree>
    <p:extLst>
      <p:ext uri="{BB962C8B-B14F-4D97-AF65-F5344CB8AC3E}">
        <p14:creationId xmlns:p14="http://schemas.microsoft.com/office/powerpoint/2010/main" val="1161158419"/>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3"/>
          <p:cNvSpPr>
            <a:spLocks noGrp="1" noChangeArrowheads="1"/>
          </p:cNvSpPr>
          <p:nvPr>
            <p:ph idx="4294967295"/>
          </p:nvPr>
        </p:nvSpPr>
        <p:spPr>
          <a:xfrm>
            <a:off x="457200" y="1600200"/>
            <a:ext cx="8229600" cy="4525963"/>
          </a:xfrm>
          <a:prstGeom prst="rect">
            <a:avLst/>
          </a:prstGeom>
        </p:spPr>
        <p:txBody>
          <a:bodyPr/>
          <a:lstStyle/>
          <a:p>
            <a:pPr algn="ctr" eaLnBrk="1" hangingPunct="1">
              <a:buFontTx/>
              <a:buNone/>
            </a:pPr>
            <a:r>
              <a:rPr lang="en-US" altLang="ko-KR" dirty="0" smtClean="0">
                <a:ea typeface="Century Gothic"/>
              </a:rPr>
              <a:t>	</a:t>
            </a:r>
            <a:r>
              <a:rPr lang="en-US" altLang="ko-KR" sz="4000" dirty="0" smtClean="0">
                <a:ea typeface="Century Gothic"/>
              </a:rPr>
              <a:t>I know                                                    I still make mistakes</a:t>
            </a:r>
            <a:br>
              <a:rPr lang="en-US" altLang="ko-KR" sz="4000" dirty="0" smtClean="0">
                <a:ea typeface="Century Gothic"/>
              </a:rPr>
            </a:br>
            <a:endParaRPr lang="ko-KR" altLang="en-US" sz="4000" dirty="0" smtClean="0">
              <a:ea typeface="Century Gothic"/>
            </a:endParaRPr>
          </a:p>
        </p:txBody>
      </p:sp>
      <p:pic>
        <p:nvPicPr>
          <p:cNvPr id="3" name="Picture 2"/>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3953736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457200" y="1600200"/>
            <a:ext cx="8229600" cy="4525963"/>
          </a:xfrm>
          <a:prstGeom prst="rect">
            <a:avLst/>
          </a:prstGeom>
        </p:spPr>
        <p:txBody>
          <a:bodyPr>
            <a:normAutofit/>
          </a:bodyPr>
          <a:lstStyle/>
          <a:p>
            <a:pPr marL="0" indent="0" algn="ctr">
              <a:lnSpc>
                <a:spcPct val="70000"/>
              </a:lnSpc>
              <a:buNone/>
            </a:pPr>
            <a:r>
              <a:rPr lang="en-US" altLang="ko-KR" sz="4000" dirty="0" smtClean="0">
                <a:ea typeface="Century Gothic"/>
              </a:rPr>
              <a:t>But, You have new mercy</a:t>
            </a:r>
            <a:endParaRPr lang="ko-KR" altLang="en-US" sz="4000" dirty="0" smtClean="0">
              <a:ea typeface="Century Gothic"/>
            </a:endParaRPr>
          </a:p>
          <a:p>
            <a:pPr marL="0" indent="0" algn="ctr">
              <a:lnSpc>
                <a:spcPct val="70000"/>
              </a:lnSpc>
              <a:buNone/>
            </a:pPr>
            <a:r>
              <a:rPr lang="en-US" altLang="ko-KR" sz="4000" dirty="0" smtClean="0">
                <a:ea typeface="Century Gothic"/>
              </a:rPr>
              <a:t>for </a:t>
            </a:r>
            <a:r>
              <a:rPr lang="en-US" altLang="ko-KR" sz="4000" dirty="0">
                <a:ea typeface="Century Gothic"/>
              </a:rPr>
              <a:t>me </a:t>
            </a:r>
            <a:r>
              <a:rPr lang="en-US" altLang="ko-KR" sz="4000" dirty="0" smtClean="0">
                <a:ea typeface="Century Gothic"/>
              </a:rPr>
              <a:t>everyday</a:t>
            </a:r>
            <a:r>
              <a:rPr lang="en-US" altLang="ko-KR" sz="4000" dirty="0">
                <a:ea typeface="Century Gothic"/>
              </a:rPr>
              <a:t/>
            </a:r>
            <a:br>
              <a:rPr lang="en-US" altLang="ko-KR" sz="4000" dirty="0">
                <a:ea typeface="Century Gothic"/>
              </a:rPr>
            </a:br>
            <a:endParaRPr lang="ko-KR" altLang="en-US" sz="4000" dirty="0">
              <a:ea typeface="Century Gothic"/>
            </a:endParaRPr>
          </a:p>
          <a:p>
            <a:pPr marL="0" indent="0" algn="ctr">
              <a:lnSpc>
                <a:spcPct val="70000"/>
              </a:lnSpc>
              <a:buNone/>
            </a:pPr>
            <a:endParaRPr lang="en-US" sz="3600" dirty="0"/>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458652312"/>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457200" y="1600200"/>
            <a:ext cx="8229600" cy="4525963"/>
          </a:xfrm>
          <a:prstGeom prst="rect">
            <a:avLst/>
          </a:prstGeom>
        </p:spPr>
        <p:txBody>
          <a:bodyPr>
            <a:normAutofit/>
          </a:bodyPr>
          <a:lstStyle/>
          <a:p>
            <a:pPr algn="ctr">
              <a:buNone/>
            </a:pPr>
            <a:r>
              <a:rPr lang="en-US" altLang="ko-KR" sz="4000" dirty="0" smtClean="0">
                <a:ea typeface="Century Gothic"/>
              </a:rPr>
              <a:t>Your love never fails</a:t>
            </a:r>
            <a:endParaRPr lang="ko-KR" altLang="en-US" sz="4000" dirty="0">
              <a:ea typeface="Century Gothic"/>
            </a:endParaRPr>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829783362"/>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3"/>
          <p:cNvSpPr>
            <a:spLocks noGrp="1" noChangeArrowheads="1"/>
          </p:cNvSpPr>
          <p:nvPr>
            <p:ph idx="4294967295"/>
          </p:nvPr>
        </p:nvSpPr>
        <p:spPr>
          <a:xfrm>
            <a:off x="457200" y="1600200"/>
            <a:ext cx="8229600" cy="4525963"/>
          </a:xfrm>
          <a:prstGeom prst="rect">
            <a:avLst/>
          </a:prstGeom>
        </p:spPr>
        <p:txBody>
          <a:bodyPr/>
          <a:lstStyle/>
          <a:p>
            <a:pPr algn="ctr" eaLnBrk="1" hangingPunct="1">
              <a:buFontTx/>
              <a:buNone/>
            </a:pPr>
            <a:r>
              <a:rPr lang="en-US" altLang="ko-KR" dirty="0" smtClean="0">
                <a:ea typeface="Century Gothic"/>
              </a:rPr>
              <a:t>	</a:t>
            </a:r>
            <a:r>
              <a:rPr lang="en-US" altLang="ko-KR" sz="4000" dirty="0" smtClean="0">
                <a:ea typeface="Century Gothic"/>
              </a:rPr>
              <a:t>I know                                                    I still make mistakes</a:t>
            </a:r>
            <a:br>
              <a:rPr lang="en-US" altLang="ko-KR" sz="4000" dirty="0" smtClean="0">
                <a:ea typeface="Century Gothic"/>
              </a:rPr>
            </a:br>
            <a:endParaRPr lang="ko-KR" altLang="en-US" sz="4000" dirty="0" smtClean="0">
              <a:ea typeface="Century Gothic"/>
            </a:endParaRPr>
          </a:p>
        </p:txBody>
      </p:sp>
      <p:pic>
        <p:nvPicPr>
          <p:cNvPr id="3" name="Picture 2"/>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2051200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457200" y="1600200"/>
            <a:ext cx="8229600" cy="4525963"/>
          </a:xfrm>
          <a:prstGeom prst="rect">
            <a:avLst/>
          </a:prstGeom>
        </p:spPr>
        <p:txBody>
          <a:bodyPr>
            <a:normAutofit/>
          </a:bodyPr>
          <a:lstStyle/>
          <a:p>
            <a:pPr marL="0" indent="0" algn="ctr">
              <a:lnSpc>
                <a:spcPct val="70000"/>
              </a:lnSpc>
              <a:buNone/>
            </a:pPr>
            <a:r>
              <a:rPr lang="en-US" altLang="ko-KR" sz="4000" dirty="0" smtClean="0">
                <a:ea typeface="Century Gothic"/>
              </a:rPr>
              <a:t>But, You have new mercy</a:t>
            </a:r>
            <a:endParaRPr lang="ko-KR" altLang="en-US" sz="4000" dirty="0" smtClean="0">
              <a:ea typeface="Century Gothic"/>
            </a:endParaRPr>
          </a:p>
          <a:p>
            <a:pPr marL="0" indent="0" algn="ctr">
              <a:lnSpc>
                <a:spcPct val="70000"/>
              </a:lnSpc>
              <a:buNone/>
            </a:pPr>
            <a:r>
              <a:rPr lang="en-US" altLang="ko-KR" sz="4000" dirty="0" smtClean="0">
                <a:ea typeface="Century Gothic"/>
              </a:rPr>
              <a:t>for </a:t>
            </a:r>
            <a:r>
              <a:rPr lang="en-US" altLang="ko-KR" sz="4000" dirty="0">
                <a:ea typeface="Century Gothic"/>
              </a:rPr>
              <a:t>me </a:t>
            </a:r>
            <a:r>
              <a:rPr lang="en-US" altLang="ko-KR" sz="4000" dirty="0" smtClean="0">
                <a:ea typeface="Century Gothic"/>
              </a:rPr>
              <a:t>everyday</a:t>
            </a:r>
            <a:r>
              <a:rPr lang="en-US" altLang="ko-KR" sz="4000" dirty="0">
                <a:ea typeface="Century Gothic"/>
              </a:rPr>
              <a:t/>
            </a:r>
            <a:br>
              <a:rPr lang="en-US" altLang="ko-KR" sz="4000" dirty="0">
                <a:ea typeface="Century Gothic"/>
              </a:rPr>
            </a:br>
            <a:endParaRPr lang="ko-KR" altLang="en-US" sz="4000" dirty="0">
              <a:ea typeface="Century Gothic"/>
            </a:endParaRPr>
          </a:p>
          <a:p>
            <a:pPr marL="0" indent="0" algn="ctr">
              <a:lnSpc>
                <a:spcPct val="70000"/>
              </a:lnSpc>
              <a:buNone/>
            </a:pPr>
            <a:endParaRPr lang="en-US" sz="3600" dirty="0"/>
          </a:p>
        </p:txBody>
      </p:sp>
      <p:pic>
        <p:nvPicPr>
          <p:cNvPr id="5" name="Picture 4"/>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761580082"/>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457200" y="1600200"/>
            <a:ext cx="8229600" cy="4525963"/>
          </a:xfrm>
          <a:prstGeom prst="rect">
            <a:avLst/>
          </a:prstGeom>
        </p:spPr>
        <p:txBody>
          <a:bodyPr>
            <a:normAutofit/>
          </a:bodyPr>
          <a:lstStyle/>
          <a:p>
            <a:pPr algn="ctr">
              <a:buNone/>
            </a:pPr>
            <a:r>
              <a:rPr lang="en-US" altLang="ko-KR" sz="4000" dirty="0" smtClean="0">
                <a:ea typeface="Century Gothic"/>
              </a:rPr>
              <a:t>Your love never fails</a:t>
            </a:r>
            <a:endParaRPr lang="ko-KR" altLang="en-US" sz="4000" dirty="0">
              <a:ea typeface="Century Gothic"/>
            </a:endParaRPr>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1579414751"/>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3"/>
          <p:cNvSpPr>
            <a:spLocks noGrp="1" noChangeArrowheads="1"/>
          </p:cNvSpPr>
          <p:nvPr>
            <p:ph idx="4294967295"/>
          </p:nvPr>
        </p:nvSpPr>
        <p:spPr>
          <a:xfrm>
            <a:off x="457200" y="1600200"/>
            <a:ext cx="8229600" cy="4525963"/>
          </a:xfrm>
          <a:prstGeom prst="rect">
            <a:avLst/>
          </a:prstGeom>
        </p:spPr>
        <p:txBody>
          <a:bodyPr/>
          <a:lstStyle/>
          <a:p>
            <a:pPr algn="ctr" eaLnBrk="1" hangingPunct="1">
              <a:buFontTx/>
              <a:buNone/>
            </a:pPr>
            <a:r>
              <a:rPr lang="en-US" altLang="ko-KR" dirty="0" smtClean="0">
                <a:ea typeface="Century Gothic"/>
              </a:rPr>
              <a:t>	</a:t>
            </a:r>
            <a:r>
              <a:rPr lang="en-US" altLang="ko-KR" sz="4000" dirty="0" smtClean="0">
                <a:ea typeface="Century Gothic"/>
              </a:rPr>
              <a:t>You stay the same                           through the ages</a:t>
            </a:r>
            <a:br>
              <a:rPr lang="en-US" altLang="ko-KR" sz="4000" dirty="0" smtClean="0">
                <a:ea typeface="Century Gothic"/>
              </a:rPr>
            </a:br>
            <a:r>
              <a:rPr lang="en-US" altLang="ko-KR" sz="4000" dirty="0" smtClean="0">
                <a:ea typeface="Century Gothic"/>
              </a:rPr>
              <a:t/>
            </a:r>
            <a:br>
              <a:rPr lang="en-US" altLang="ko-KR" sz="4000" dirty="0" smtClean="0">
                <a:ea typeface="Century Gothic"/>
              </a:rPr>
            </a:br>
            <a:endParaRPr lang="ko-KR" altLang="en-US" sz="4000" dirty="0" smtClean="0">
              <a:ea typeface="Century Gothic"/>
            </a:endParaRPr>
          </a:p>
        </p:txBody>
      </p:sp>
      <p:pic>
        <p:nvPicPr>
          <p:cNvPr id="3" name="Picture 2"/>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3973042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a:xfrm>
            <a:off x="457200" y="1600200"/>
            <a:ext cx="8229600" cy="4525963"/>
          </a:xfrm>
          <a:prstGeom prst="rect">
            <a:avLst/>
          </a:prstGeom>
        </p:spPr>
        <p:txBody>
          <a:bodyPr>
            <a:normAutofit/>
          </a:bodyPr>
          <a:lstStyle/>
          <a:p>
            <a:pPr algn="ctr">
              <a:buNone/>
            </a:pPr>
            <a:r>
              <a:rPr lang="en-US" altLang="ko-KR" sz="4000" dirty="0" smtClean="0">
                <a:ea typeface="Century Gothic"/>
              </a:rPr>
              <a:t>Your love never changes</a:t>
            </a:r>
            <a:endParaRPr lang="ko-KR" altLang="en-US" sz="4000" dirty="0">
              <a:ea typeface="Century Gothic"/>
            </a:endParaRPr>
          </a:p>
        </p:txBody>
      </p:sp>
      <p:pic>
        <p:nvPicPr>
          <p:cNvPr id="4" name="Picture 3"/>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3783576710"/>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3"/>
          <p:cNvSpPr>
            <a:spLocks noGrp="1" noChangeArrowheads="1"/>
          </p:cNvSpPr>
          <p:nvPr>
            <p:ph idx="4294967295"/>
          </p:nvPr>
        </p:nvSpPr>
        <p:spPr>
          <a:xfrm>
            <a:off x="457200" y="1600200"/>
            <a:ext cx="8229600" cy="4525963"/>
          </a:xfrm>
          <a:prstGeom prst="rect">
            <a:avLst/>
          </a:prstGeom>
        </p:spPr>
        <p:txBody>
          <a:bodyPr>
            <a:normAutofit/>
          </a:bodyPr>
          <a:lstStyle/>
          <a:p>
            <a:pPr algn="ctr">
              <a:buNone/>
            </a:pPr>
            <a:r>
              <a:rPr lang="en-US" altLang="ko-KR" sz="4000" dirty="0">
                <a:ea typeface="Century Gothic"/>
              </a:rPr>
              <a:t>There may be pain in the night</a:t>
            </a:r>
            <a:br>
              <a:rPr lang="en-US" altLang="ko-KR" sz="4000" dirty="0">
                <a:ea typeface="Century Gothic"/>
              </a:rPr>
            </a:br>
            <a:r>
              <a:rPr lang="en-US" altLang="ko-KR" sz="4000" dirty="0">
                <a:ea typeface="Century Gothic"/>
              </a:rPr>
              <a:t>but joy comes with </a:t>
            </a:r>
            <a:r>
              <a:rPr lang="en-US" altLang="ko-KR" sz="4000" dirty="0" smtClean="0">
                <a:ea typeface="Century Gothic"/>
              </a:rPr>
              <a:t>                        the </a:t>
            </a:r>
            <a:r>
              <a:rPr lang="en-US" altLang="ko-KR" sz="4000" dirty="0">
                <a:ea typeface="Century Gothic"/>
              </a:rPr>
              <a:t>morning</a:t>
            </a:r>
            <a:br>
              <a:rPr lang="en-US" altLang="ko-KR" sz="4000" dirty="0">
                <a:ea typeface="Century Gothic"/>
              </a:rPr>
            </a:br>
            <a:endParaRPr lang="ko-KR" altLang="en-US" sz="4000" dirty="0">
              <a:ea typeface="Century Gothic"/>
            </a:endParaRPr>
          </a:p>
        </p:txBody>
      </p:sp>
      <p:pic>
        <p:nvPicPr>
          <p:cNvPr id="3" name="Picture 2"/>
          <p:cNvPicPr>
            <a:picLocks noChangeAspect="1"/>
          </p:cNvPicPr>
          <p:nvPr/>
        </p:nvPicPr>
        <p:blipFill>
          <a:blip r:embed="rId3">
            <a:alphaModFix amt="50000"/>
          </a:blip>
          <a:stretch>
            <a:fillRect/>
          </a:stretch>
        </p:blipFill>
        <p:spPr>
          <a:xfrm>
            <a:off x="6898217" y="5997712"/>
            <a:ext cx="1788583" cy="765038"/>
          </a:xfrm>
          <a:prstGeom prst="rect">
            <a:avLst/>
          </a:prstGeom>
        </p:spPr>
      </p:pic>
    </p:spTree>
    <p:extLst>
      <p:ext uri="{BB962C8B-B14F-4D97-AF65-F5344CB8AC3E}">
        <p14:creationId xmlns:p14="http://schemas.microsoft.com/office/powerpoint/2010/main" val="3518522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Horizon">
  <a:themeElements>
    <a:clrScheme name="Custom 3">
      <a:dk1>
        <a:srgbClr val="000000"/>
      </a:dk1>
      <a:lt1>
        <a:srgbClr val="FFFFFF"/>
      </a:lt1>
      <a:dk2>
        <a:srgbClr val="1F2123"/>
      </a:dk2>
      <a:lt2>
        <a:srgbClr val="FCD413"/>
      </a:lt2>
      <a:accent1>
        <a:srgbClr val="DD0323"/>
      </a:accent1>
      <a:accent2>
        <a:srgbClr val="1090D3"/>
      </a:accent2>
      <a:accent3>
        <a:srgbClr val="7A6A60"/>
      </a:accent3>
      <a:accent4>
        <a:srgbClr val="B4936D"/>
      </a:accent4>
      <a:accent5>
        <a:srgbClr val="67787B"/>
      </a:accent5>
      <a:accent6>
        <a:srgbClr val="9D936F"/>
      </a:accent6>
      <a:hlink>
        <a:srgbClr val="646464"/>
      </a:hlink>
      <a:folHlink>
        <a:srgbClr val="969696"/>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Horizon.thmx</Template>
  <TotalTime>1672</TotalTime>
  <Words>4564</Words>
  <Application>Microsoft Macintosh PowerPoint</Application>
  <PresentationFormat>On-screen Show (4:3)</PresentationFormat>
  <Paragraphs>1225</Paragraphs>
  <Slides>422</Slides>
  <Notes>422</Notes>
  <HiddenSlides>0</HiddenSlides>
  <MMClips>0</MMClips>
  <ScaleCrop>false</ScaleCrop>
  <HeadingPairs>
    <vt:vector size="4" baseType="variant">
      <vt:variant>
        <vt:lpstr>Theme</vt:lpstr>
      </vt:variant>
      <vt:variant>
        <vt:i4>1</vt:i4>
      </vt:variant>
      <vt:variant>
        <vt:lpstr>Slide Titles</vt:lpstr>
      </vt:variant>
      <vt:variant>
        <vt:i4>422</vt:i4>
      </vt:variant>
    </vt:vector>
  </HeadingPairs>
  <TitlesOfParts>
    <vt:vector size="423" baseType="lpstr">
      <vt:lpstr>Horizon</vt:lpstr>
      <vt:lpstr>PowerPoint Presentation</vt:lpstr>
      <vt:lpstr>PowerPoint Presentation</vt:lpstr>
      <vt:lpstr>ACTS 4:24</vt:lpstr>
      <vt:lpstr>Romans 15:6</vt:lpstr>
      <vt:lpstr>John 17:20-23</vt:lpstr>
      <vt:lpstr>1 Corinthians 1:12</vt:lpstr>
      <vt:lpstr>1 corinthians 1:13,3:3-4</vt:lpstr>
      <vt:lpstr>1 corinthians 3:5-9</vt:lpstr>
      <vt:lpstr>1 corinthians 3:21</vt:lpstr>
      <vt:lpstr>1 corinthians 12:12-13</vt:lpstr>
      <vt:lpstr>Ephesians 4:4-6</vt:lpstr>
      <vt:lpstr>Romans 15:6</vt:lpstr>
      <vt:lpstr>JUNGBU CHURCH</vt:lpstr>
      <vt:lpstr>Psalm 133</vt:lpstr>
      <vt:lpstr>Happy 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Psalm 27:4</vt:lpstr>
      <vt:lpstr>Beautiful One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Nehemiah 9:5-6</vt:lpstr>
      <vt:lpstr>Blessed Be Your Name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Corinthians 13:4-8,13</vt:lpstr>
      <vt:lpstr>Your Love Never Fails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Psalm 91:14</vt:lpstr>
      <vt:lpstr>RESCUE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Chronicles 7:14</vt:lpstr>
      <vt:lpstr>Hear Us From Heaven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PAUL CHURCH</vt:lpstr>
      <vt:lpstr>ONE WAY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Because of who you 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MIGHTY TO SAVE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WHO AM 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Happy Song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WANSAN CHURCH</vt:lpstr>
      <vt:lpstr>Hosanna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Only a God like You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All to You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Blessed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Your name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AMAZING GRACE (MY CHAINS ARE GONE)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ANTIOCH CHURCH</vt:lpstr>
      <vt:lpstr>HERE I AM TO WORSHIP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HERE I AM again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sweeter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great is our god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God of this city</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Jeonju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Snowberger</dc:creator>
  <cp:lastModifiedBy>Aaron Snowberger</cp:lastModifiedBy>
  <cp:revision>80</cp:revision>
  <dcterms:created xsi:type="dcterms:W3CDTF">2011-10-20T03:02:32Z</dcterms:created>
  <dcterms:modified xsi:type="dcterms:W3CDTF">2011-10-22T07:48:10Z</dcterms:modified>
</cp:coreProperties>
</file>