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6"/>
  </p:notesMasterIdLst>
  <p:sldIdLst>
    <p:sldId id="256" r:id="rId2"/>
    <p:sldId id="345" r:id="rId3"/>
    <p:sldId id="510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82" r:id="rId28"/>
    <p:sldId id="472" r:id="rId29"/>
    <p:sldId id="445" r:id="rId30"/>
    <p:sldId id="446" r:id="rId31"/>
    <p:sldId id="447" r:id="rId32"/>
    <p:sldId id="448" r:id="rId33"/>
    <p:sldId id="473" r:id="rId34"/>
    <p:sldId id="474" r:id="rId35"/>
    <p:sldId id="475" r:id="rId36"/>
    <p:sldId id="452" r:id="rId37"/>
    <p:sldId id="453" r:id="rId38"/>
    <p:sldId id="476" r:id="rId39"/>
    <p:sldId id="505" r:id="rId40"/>
    <p:sldId id="477" r:id="rId41"/>
    <p:sldId id="457" r:id="rId42"/>
    <p:sldId id="458" r:id="rId43"/>
    <p:sldId id="459" r:id="rId44"/>
    <p:sldId id="460" r:id="rId45"/>
    <p:sldId id="478" r:id="rId46"/>
    <p:sldId id="462" r:id="rId47"/>
    <p:sldId id="479" r:id="rId48"/>
    <p:sldId id="464" r:id="rId49"/>
    <p:sldId id="480" r:id="rId50"/>
    <p:sldId id="466" r:id="rId51"/>
    <p:sldId id="467" r:id="rId52"/>
    <p:sldId id="468" r:id="rId53"/>
    <p:sldId id="469" r:id="rId54"/>
    <p:sldId id="470" r:id="rId55"/>
    <p:sldId id="471" r:id="rId56"/>
    <p:sldId id="483" r:id="rId57"/>
    <p:sldId id="514" r:id="rId58"/>
    <p:sldId id="578" r:id="rId59"/>
    <p:sldId id="552" r:id="rId60"/>
    <p:sldId id="553" r:id="rId61"/>
    <p:sldId id="554" r:id="rId62"/>
    <p:sldId id="555" r:id="rId63"/>
    <p:sldId id="556" r:id="rId64"/>
    <p:sldId id="557" r:id="rId65"/>
    <p:sldId id="558" r:id="rId66"/>
    <p:sldId id="559" r:id="rId67"/>
    <p:sldId id="560" r:id="rId68"/>
    <p:sldId id="561" r:id="rId69"/>
    <p:sldId id="563" r:id="rId70"/>
    <p:sldId id="584" r:id="rId71"/>
    <p:sldId id="525" r:id="rId72"/>
    <p:sldId id="526" r:id="rId73"/>
    <p:sldId id="527" r:id="rId74"/>
    <p:sldId id="528" r:id="rId75"/>
    <p:sldId id="529" r:id="rId76"/>
    <p:sldId id="530" r:id="rId77"/>
    <p:sldId id="531" r:id="rId78"/>
    <p:sldId id="583" r:id="rId79"/>
    <p:sldId id="539" r:id="rId80"/>
    <p:sldId id="540" r:id="rId81"/>
    <p:sldId id="541" r:id="rId82"/>
    <p:sldId id="542" r:id="rId83"/>
    <p:sldId id="543" r:id="rId84"/>
    <p:sldId id="585" r:id="rId85"/>
    <p:sldId id="547" r:id="rId86"/>
    <p:sldId id="548" r:id="rId87"/>
    <p:sldId id="549" r:id="rId88"/>
    <p:sldId id="550" r:id="rId89"/>
    <p:sldId id="551" r:id="rId90"/>
    <p:sldId id="586" r:id="rId91"/>
    <p:sldId id="257" r:id="rId92"/>
    <p:sldId id="515" r:id="rId93"/>
    <p:sldId id="516" r:id="rId94"/>
    <p:sldId id="517" r:id="rId95"/>
    <p:sldId id="518" r:id="rId96"/>
    <p:sldId id="519" r:id="rId97"/>
    <p:sldId id="520" r:id="rId98"/>
    <p:sldId id="521" r:id="rId99"/>
    <p:sldId id="524" r:id="rId100"/>
    <p:sldId id="587" r:id="rId101"/>
    <p:sldId id="512" r:id="rId102"/>
    <p:sldId id="579" r:id="rId103"/>
    <p:sldId id="410" r:id="rId104"/>
    <p:sldId id="396" r:id="rId105"/>
    <p:sldId id="397" r:id="rId106"/>
    <p:sldId id="398" r:id="rId107"/>
    <p:sldId id="399" r:id="rId108"/>
    <p:sldId id="485" r:id="rId109"/>
    <p:sldId id="411" r:id="rId110"/>
    <p:sldId id="400" r:id="rId111"/>
    <p:sldId id="401" r:id="rId112"/>
    <p:sldId id="402" r:id="rId113"/>
    <p:sldId id="486" r:id="rId114"/>
    <p:sldId id="412" r:id="rId115"/>
    <p:sldId id="403" r:id="rId116"/>
    <p:sldId id="404" r:id="rId117"/>
    <p:sldId id="405" r:id="rId118"/>
    <p:sldId id="565" r:id="rId119"/>
    <p:sldId id="407" r:id="rId120"/>
    <p:sldId id="487" r:id="rId121"/>
    <p:sldId id="414" r:id="rId122"/>
    <p:sldId id="408" r:id="rId123"/>
    <p:sldId id="409" r:id="rId124"/>
    <p:sldId id="488" r:id="rId125"/>
    <p:sldId id="509" r:id="rId126"/>
    <p:sldId id="511" r:id="rId127"/>
    <p:sldId id="580" r:id="rId128"/>
    <p:sldId id="346" r:id="rId129"/>
    <p:sldId id="317" r:id="rId130"/>
    <p:sldId id="318" r:id="rId131"/>
    <p:sldId id="319" r:id="rId132"/>
    <p:sldId id="320" r:id="rId133"/>
    <p:sldId id="347" r:id="rId134"/>
    <p:sldId id="348" r:id="rId135"/>
    <p:sldId id="349" r:id="rId136"/>
    <p:sldId id="350" r:id="rId137"/>
    <p:sldId id="501" r:id="rId138"/>
    <p:sldId id="351" r:id="rId139"/>
    <p:sldId id="325" r:id="rId140"/>
    <p:sldId id="326" r:id="rId141"/>
    <p:sldId id="327" r:id="rId142"/>
    <p:sldId id="352" r:id="rId143"/>
    <p:sldId id="353" r:id="rId144"/>
    <p:sldId id="354" r:id="rId145"/>
    <p:sldId id="331" r:id="rId146"/>
    <p:sldId id="355" r:id="rId147"/>
    <p:sldId id="356" r:id="rId148"/>
    <p:sldId id="334" r:id="rId149"/>
    <p:sldId id="357" r:id="rId150"/>
    <p:sldId id="502" r:id="rId151"/>
    <p:sldId id="358" r:id="rId152"/>
    <p:sldId id="336" r:id="rId153"/>
    <p:sldId id="337" r:id="rId154"/>
    <p:sldId id="503" r:id="rId155"/>
    <p:sldId id="359" r:id="rId156"/>
    <p:sldId id="338" r:id="rId157"/>
    <p:sldId id="339" r:id="rId158"/>
    <p:sldId id="360" r:id="rId159"/>
    <p:sldId id="341" r:id="rId160"/>
    <p:sldId id="361" r:id="rId161"/>
    <p:sldId id="504" r:id="rId162"/>
    <p:sldId id="513" r:id="rId163"/>
    <p:sldId id="581" r:id="rId164"/>
    <p:sldId id="367" r:id="rId165"/>
    <p:sldId id="415" r:id="rId166"/>
    <p:sldId id="368" r:id="rId167"/>
    <p:sldId id="369" r:id="rId168"/>
    <p:sldId id="370" r:id="rId169"/>
    <p:sldId id="371" r:id="rId170"/>
    <p:sldId id="372" r:id="rId171"/>
    <p:sldId id="489" r:id="rId172"/>
    <p:sldId id="490" r:id="rId173"/>
    <p:sldId id="491" r:id="rId174"/>
    <p:sldId id="492" r:id="rId175"/>
    <p:sldId id="376" r:id="rId176"/>
    <p:sldId id="493" r:id="rId177"/>
    <p:sldId id="377" r:id="rId178"/>
    <p:sldId id="378" r:id="rId179"/>
    <p:sldId id="379" r:id="rId180"/>
    <p:sldId id="494" r:id="rId181"/>
    <p:sldId id="495" r:id="rId182"/>
    <p:sldId id="381" r:id="rId183"/>
    <p:sldId id="496" r:id="rId184"/>
    <p:sldId id="382" r:id="rId185"/>
    <p:sldId id="383" r:id="rId186"/>
    <p:sldId id="384" r:id="rId187"/>
    <p:sldId id="385" r:id="rId188"/>
    <p:sldId id="566" r:id="rId189"/>
    <p:sldId id="498" r:id="rId190"/>
    <p:sldId id="387" r:id="rId191"/>
    <p:sldId id="499" r:id="rId192"/>
    <p:sldId id="388" r:id="rId193"/>
    <p:sldId id="389" r:id="rId194"/>
    <p:sldId id="390" r:id="rId195"/>
    <p:sldId id="391" r:id="rId196"/>
    <p:sldId id="392" r:id="rId197"/>
    <p:sldId id="393" r:id="rId198"/>
    <p:sldId id="394" r:id="rId199"/>
    <p:sldId id="395" r:id="rId200"/>
    <p:sldId id="500" r:id="rId201"/>
    <p:sldId id="582" r:id="rId202"/>
    <p:sldId id="569" r:id="rId203"/>
    <p:sldId id="570" r:id="rId204"/>
    <p:sldId id="573" r:id="rId205"/>
    <p:sldId id="572" r:id="rId206"/>
    <p:sldId id="571" r:id="rId207"/>
    <p:sldId id="574" r:id="rId208"/>
    <p:sldId id="575" r:id="rId209"/>
    <p:sldId id="576" r:id="rId210"/>
    <p:sldId id="577" r:id="rId211"/>
    <p:sldId id="588" r:id="rId212"/>
    <p:sldId id="589" r:id="rId213"/>
    <p:sldId id="418" r:id="rId214"/>
    <p:sldId id="590" r:id="rId2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BED"/>
    <a:srgbClr val="00A6ED"/>
    <a:srgbClr val="009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-80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theme" Target="theme/theme1.xml"/><Relationship Id="rId221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notesMaster" Target="notesMasters/notesMaster1.xml"/><Relationship Id="rId217" Type="http://schemas.openxmlformats.org/officeDocument/2006/relationships/printerSettings" Target="printerSettings/printerSettings1.bin"/><Relationship Id="rId218" Type="http://schemas.openxmlformats.org/officeDocument/2006/relationships/presProps" Target="presProps.xml"/><Relationship Id="rId2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62EDF-D201-9D46-A994-C01D0E4CD793}" type="datetimeFigureOut">
              <a:rPr lang="en-US" smtClean="0"/>
              <a:t>11/9/13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335B-EAEE-DD48-A214-57ECCDD3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1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1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1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2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2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6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C811F-8CBE-4044-9CCA-70924B931B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88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42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2047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858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90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864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54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5131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84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0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6CA9-01D8-4C3C-88DD-6AE66D0A9A1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376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524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115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377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09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14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641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359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25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0237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852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32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8278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7006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6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59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204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8041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0DF5C-7324-4F3E-87F1-AF0B5DA4440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9979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0136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4078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382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093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168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15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82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216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C811F-8CBE-4044-9CCA-70924B931B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162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7303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16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907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8913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50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772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53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926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9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6CA9-01D8-4C3C-88DD-6AE66D0A9A1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721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6268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59280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399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938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735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240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141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32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C811F-8CBE-4044-9CCA-70924B931B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6617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9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6CA9-01D8-4C3C-88DD-6AE66D0A9A1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181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93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13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03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7755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C1FDDB4A-0584-4345-BA85-7C067DC7BD3A}" type="slidenum">
              <a:rPr lang="en-US" sz="1300">
                <a:latin typeface="Times New Roman" charset="0"/>
                <a:cs typeface="Lucida Sans Unicode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182</a:t>
            </a:fld>
            <a:endParaRPr lang="en-US" sz="1300">
              <a:latin typeface="Times New Roman" charset="0"/>
              <a:cs typeface="Lucida Sans Unicode" charset="0"/>
            </a:endParaRPr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E1E884A3-1CFD-F34D-B138-BC4BAD20C0BA}" type="slidenum">
              <a:rPr lang="en-US" sz="1300">
                <a:latin typeface="Times New Roman" charset="0"/>
                <a:cs typeface="맑은 고딕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182</a:t>
            </a:fld>
            <a:endParaRPr lang="en-US" sz="1300">
              <a:latin typeface="Times New Roman" charset="0"/>
              <a:cs typeface="맑은 고딕" charset="0"/>
            </a:endParaRPr>
          </a:p>
        </p:txBody>
      </p:sp>
      <p:sp>
        <p:nvSpPr>
          <p:cNvPr id="103427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04"/>
              </a:spcBef>
              <a:defRPr/>
            </a:pPr>
            <a:endParaRPr lang="en-US" sz="230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7178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59A25F6E-22C0-394E-942A-7DBADE91927F}" type="slidenum">
              <a:rPr lang="en-US" sz="1300">
                <a:latin typeface="Times New Roman" charset="0"/>
                <a:cs typeface="Lucida Sans Unicode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184</a:t>
            </a:fld>
            <a:endParaRPr lang="en-US" sz="1300">
              <a:latin typeface="Times New Roman" charset="0"/>
              <a:cs typeface="Lucida Sans Unicode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D0B16012-EA6D-CD44-B259-FD1FE0A85DE3}" type="slidenum">
              <a:rPr lang="en-US" sz="1300">
                <a:latin typeface="Times New Roman" charset="0"/>
                <a:cs typeface="맑은 고딕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184</a:t>
            </a:fld>
            <a:endParaRPr lang="en-US" sz="1300">
              <a:latin typeface="Times New Roman" charset="0"/>
              <a:cs typeface="맑은 고딕" charset="0"/>
            </a:endParaRPr>
          </a:p>
        </p:txBody>
      </p:sp>
      <p:sp>
        <p:nvSpPr>
          <p:cNvPr id="106499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50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04"/>
              </a:spcBef>
              <a:defRPr/>
            </a:pPr>
            <a:endParaRPr lang="en-US" sz="230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9BF2-AD6E-4235-973E-43A2534C161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686F0794-6BF1-F746-953D-8A6E0F35CD3B}" type="slidenum">
              <a:rPr lang="en-US" sz="1300">
                <a:latin typeface="Times New Roman" charset="0"/>
                <a:cs typeface="Lucida Sans Unicode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185</a:t>
            </a:fld>
            <a:endParaRPr lang="en-US" sz="1300">
              <a:latin typeface="Times New Roman" charset="0"/>
              <a:cs typeface="Lucida Sans Unicode" charset="0"/>
            </a:endParaRPr>
          </a:p>
        </p:txBody>
      </p:sp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4E2FB0F0-4CED-744B-8513-55BCA2A0CA6F}" type="slidenum">
              <a:rPr lang="en-US" sz="1300">
                <a:latin typeface="Times New Roman" charset="0"/>
                <a:cs typeface="맑은 고딕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185</a:t>
            </a:fld>
            <a:endParaRPr lang="en-US" sz="1300">
              <a:latin typeface="Times New Roman" charset="0"/>
              <a:cs typeface="맑은 고딕" charset="0"/>
            </a:endParaRPr>
          </a:p>
        </p:txBody>
      </p:sp>
      <p:sp>
        <p:nvSpPr>
          <p:cNvPr id="103427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342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04"/>
              </a:spcBef>
              <a:defRPr/>
            </a:pPr>
            <a:endParaRPr lang="en-US" sz="230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2BD446F3-3C65-164C-BFD9-3AD7F58C1870}" type="slidenum">
              <a:rPr lang="en-US" sz="1300">
                <a:latin typeface="Times New Roman" charset="0"/>
                <a:cs typeface="Lucida Sans Unicode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186</a:t>
            </a:fld>
            <a:endParaRPr lang="en-US" sz="1300">
              <a:latin typeface="Times New Roman" charset="0"/>
              <a:cs typeface="Lucida Sans Unicode" charset="0"/>
            </a:endParaRP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F7C3401D-0260-FB4B-B8FF-99478544875C}" type="slidenum">
              <a:rPr lang="en-US" sz="1300">
                <a:latin typeface="Times New Roman" charset="0"/>
                <a:cs typeface="맑은 고딕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186</a:t>
            </a:fld>
            <a:endParaRPr lang="en-US" sz="1300">
              <a:latin typeface="Times New Roman" charset="0"/>
              <a:cs typeface="맑은 고딕" charset="0"/>
            </a:endParaRPr>
          </a:p>
        </p:txBody>
      </p:sp>
      <p:sp>
        <p:nvSpPr>
          <p:cNvPr id="104451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4452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04"/>
              </a:spcBef>
              <a:defRPr/>
            </a:pPr>
            <a:endParaRPr lang="en-US" sz="230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A71CC4BE-8DD7-0F46-9346-DC8E986E0BA0}" type="slidenum">
              <a:rPr lang="en-US" sz="1300">
                <a:latin typeface="Times New Roman" charset="0"/>
                <a:cs typeface="Lucida Sans Unicode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187</a:t>
            </a:fld>
            <a:endParaRPr lang="en-US" sz="1300">
              <a:latin typeface="Times New Roman" charset="0"/>
              <a:cs typeface="Lucida Sans Unicode" charset="0"/>
            </a:endParaRPr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005D4DE3-D1CC-D948-9804-E393F0ECF78C}" type="slidenum">
              <a:rPr lang="en-US" sz="1300">
                <a:latin typeface="Times New Roman" charset="0"/>
                <a:cs typeface="맑은 고딕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187</a:t>
            </a:fld>
            <a:endParaRPr lang="en-US" sz="1300">
              <a:latin typeface="Times New Roman" charset="0"/>
              <a:cs typeface="맑은 고딕" charset="0"/>
            </a:endParaRPr>
          </a:p>
        </p:txBody>
      </p:sp>
      <p:sp>
        <p:nvSpPr>
          <p:cNvPr id="105475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5476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04"/>
              </a:spcBef>
              <a:defRPr/>
            </a:pPr>
            <a:endParaRPr lang="en-US" sz="230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59A25F6E-22C0-394E-942A-7DBADE91927F}" type="slidenum">
              <a:rPr lang="en-US" sz="1300">
                <a:latin typeface="Times New Roman" charset="0"/>
                <a:cs typeface="Lucida Sans Unicode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188</a:t>
            </a:fld>
            <a:endParaRPr lang="en-US" sz="1300">
              <a:latin typeface="Times New Roman" charset="0"/>
              <a:cs typeface="Lucida Sans Unicode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81438" y="8686512"/>
            <a:ext cx="2973761" cy="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D0B16012-EA6D-CD44-B259-FD1FE0A85DE3}" type="slidenum">
              <a:rPr lang="en-US" sz="1300">
                <a:latin typeface="Times New Roman" charset="0"/>
                <a:cs typeface="맑은 고딕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188</a:t>
            </a:fld>
            <a:endParaRPr lang="en-US" sz="1300">
              <a:latin typeface="Times New Roman" charset="0"/>
              <a:cs typeface="맑은 고딕" charset="0"/>
            </a:endParaRPr>
          </a:p>
        </p:txBody>
      </p:sp>
      <p:sp>
        <p:nvSpPr>
          <p:cNvPr id="106499" name="Text Box 3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50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04"/>
              </a:spcBef>
              <a:defRPr/>
            </a:pPr>
            <a:endParaRPr lang="en-US" sz="2300"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1768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870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75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95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9BF2-AD6E-4235-973E-43A2534C161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05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16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26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36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971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323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6939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203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204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697-66EE-4BCA-ADC3-0DC5ACCF65E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ko-KR" smtClean="0"/>
              <a:t>One Accord 2012 Master</a:t>
            </a:r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9BF2-AD6E-4235-973E-43A2534C161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205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206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2865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208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209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211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971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1697-66EE-4BCA-ADC3-0DC5ACCF65E9}" type="slidenum">
              <a:rPr lang="ko-KR" altLang="en-US" smtClean="0"/>
              <a:t>213</a:t>
            </a:fld>
            <a:endParaRPr lang="ko-KR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ko-KR" smtClean="0"/>
              <a:t>One Accord 2012 Master</a:t>
            </a:r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9BF2-AD6E-4235-973E-43A2534C161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19CA0-3A82-46FA-B961-8572445D552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6D5DD-1C54-4EFC-8224-454AC6BA42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6CA9-01D8-4C3C-88DD-6AE66D0A9A1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56CA9-01D8-4C3C-88DD-6AE66D0A9A1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49BF2-AD6E-4235-973E-43A2534C161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1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8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3020E9A2-BB6E-4D04-9895-D320D30209E0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1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36E28E4D-032B-414B-8612-A967EEE90924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1F6A6FB5-2616-4E1E-8AA6-07B2FE34D414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B69ED7B7-5CB1-470A-BE4E-28EECAEA44AF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36E28E4D-032B-414B-8612-A967EEE90924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1F6A6FB5-2616-4E1E-8AA6-07B2FE34D414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36E28E4D-032B-414B-8612-A967EEE90924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FB03FB1A-DB79-4C2B-9459-2B9538517F0B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29781307-94F6-4495-8DDC-41A4629D2530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srgbClr val="0000FF"/>
              </a:buClr>
            </a:pPr>
            <a:fld id="{29781307-94F6-4495-8DDC-41A4629D2530}" type="slidenum">
              <a:rPr lang="en-US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51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D0A4F-5278-4B76-97AB-6F3C3F5E5E6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8FF3-0F76-49B5-819A-CAA86F466BE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F21E4-2031-499F-ADF4-E01E83FBCB20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46DDB-AE51-48AF-B5E3-E6232216DA8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F21E4-2031-499F-ADF4-E01E83FBCB20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E03E9-3EF9-4666-8F7F-EB6EE13EAA8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F21E4-2031-499F-ADF4-E01E83FBCB20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1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8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07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299F1-EA1C-416D-BB3D-1F8BA57B8740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EF629-0AAE-4931-90CD-D3B8AA52F507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E2A95-2E7D-4496-99ED-68E9A6FB14CD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75B38-C6B2-4400-8034-518C29B755A1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D7630-925B-4ED3-BFC1-497D892E2304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B6C17-177D-41A1-B6B9-E043131340CE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36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34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3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0DF5C-7324-4F3E-87F1-AF0B5DA4440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10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50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3840B-0FED-43CA-843B-4B97EC09CB7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614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04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C597E-FA5E-41D8-B685-93A6C087FF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7999C-E0D4-4B31-98D4-318ABD843C8A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266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03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64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8335B-EAEE-DD48-A214-57ECCDD34E2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8000">
                <a:solidFill>
                  <a:schemeClr val="tx1"/>
                </a:solidFill>
                <a:latin typeface="Peignot"/>
                <a:cs typeface="Peigno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08BA0C0E-E588-4A67-BF5D-0925F062998A}" type="datetime1">
              <a:rPr lang="en-US" smtClean="0"/>
              <a:pPr/>
              <a:t>11/9/13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6EC001-1056-7045-8ED5-9A64A7CC1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1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DC81-4B74-4B7D-8D84-B4D2FA188AEC}" type="datetime1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5C83-294B-432A-A11A-427E9EBAF705}" type="datetime1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5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6F4F-C7DD-4789-AC70-16E2C5FC7240}" type="datetime1">
              <a:rPr lang="en-US" smtClean="0"/>
              <a:t>11/9/13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8000" b="1" cap="none">
                <a:latin typeface="Peignot"/>
                <a:cs typeface="Peigno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B61C-B1C2-40F4-AA18-9FFD85FBD5CA}" type="datetime1">
              <a:rPr lang="en-US" smtClean="0"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3111-6327-4C9E-B219-F001B2338ECE}" type="datetime1">
              <a:rPr lang="en-US" smtClean="0"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CA73-A724-4DF3-AE00-EE81193B45DC}" type="datetime1">
              <a:rPr lang="en-US" smtClean="0"/>
              <a:t>11/9/13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2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B924-AC18-4CF7-BF5D-1259F3D47559}" type="datetime1">
              <a:rPr lang="en-US" smtClean="0"/>
              <a:t>11/9/13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7734-3BB4-4139-BAC0-9CEE48C0BAC7}" type="datetime1">
              <a:rPr lang="en-US" smtClean="0"/>
              <a:t>11/9/13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F8D2-C197-49D1-8778-C38B03B72CAC}" type="datetime1">
              <a:rPr lang="en-US" smtClean="0"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1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38B1-A5B4-4A32-ACD1-511F5B0AC8A5}" type="datetime1">
              <a:rPr lang="en-US" smtClean="0"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C001-1056-7045-8ED5-9A64A7CC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42574"/>
            <a:ext cx="2133600" cy="77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FFFFF"/>
                </a:solidFill>
                <a:latin typeface="Merriweather"/>
                <a:cs typeface="Merriweather"/>
              </a:defRPr>
            </a:lvl1pPr>
          </a:lstStyle>
          <a:p>
            <a:fld id="{99A1D5CC-A889-4677-87D5-618D8284B002}" type="datetime1">
              <a:rPr lang="en-US" smtClean="0"/>
              <a:pPr/>
              <a:t>11/9/13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42574"/>
            <a:ext cx="2895600" cy="778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FFFFFF"/>
                </a:solidFill>
                <a:latin typeface="Merriweather"/>
                <a:cs typeface="Merriweather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42574"/>
            <a:ext cx="2133600" cy="778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  <a:latin typeface="Merriweather"/>
                <a:cs typeface="Merriweather"/>
              </a:defRPr>
            </a:lvl1pPr>
          </a:lstStyle>
          <a:p>
            <a:fld id="{036EC001-1056-7045-8ED5-9A64A7CC10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Merriweather"/>
          <a:ea typeface="+mj-ea"/>
          <a:cs typeface="Merriweather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buFont typeface="Arial"/>
        <a:buChar char="•"/>
        <a:defRPr sz="3200" kern="1200">
          <a:solidFill>
            <a:srgbClr val="FFFFFF"/>
          </a:solidFill>
          <a:latin typeface="Merriweather"/>
          <a:ea typeface="+mn-ea"/>
          <a:cs typeface="Merriweather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2800" kern="1200">
          <a:solidFill>
            <a:srgbClr val="FFFFFF"/>
          </a:solidFill>
          <a:latin typeface="Merriweather"/>
          <a:ea typeface="+mn-ea"/>
          <a:cs typeface="Merriweather"/>
        </a:defRPr>
      </a:lvl2pPr>
      <a:lvl3pPr marL="1143000" indent="-228600" algn="l" defTabSz="457200" rtl="0" eaLnBrk="1" latinLnBrk="0" hangingPunct="1">
        <a:spcBef>
          <a:spcPts val="600"/>
        </a:spcBef>
        <a:buFont typeface="Arial"/>
        <a:buChar char="•"/>
        <a:defRPr sz="2400" kern="1200">
          <a:solidFill>
            <a:srgbClr val="FFFFFF"/>
          </a:solidFill>
          <a:latin typeface="Merriweather"/>
          <a:ea typeface="+mn-ea"/>
          <a:cs typeface="Merriweather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2000" kern="1200">
          <a:solidFill>
            <a:srgbClr val="FFFFFF"/>
          </a:solidFill>
          <a:latin typeface="Merriweather"/>
          <a:ea typeface="+mn-ea"/>
          <a:cs typeface="Merriweather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2000" kern="1200">
          <a:solidFill>
            <a:srgbClr val="FFFFFF"/>
          </a:solidFill>
          <a:latin typeface="Merriweather"/>
          <a:ea typeface="+mn-ea"/>
          <a:cs typeface="Merriweath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7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6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8.jp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9.jp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6.jp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9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0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7.xml"/><Relationship Id="rId3" Type="http://schemas.openxmlformats.org/officeDocument/2006/relationships/image" Target="../media/image20.jp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8.xml"/><Relationship Id="rId3" Type="http://schemas.openxmlformats.org/officeDocument/2006/relationships/image" Target="../media/image6.jp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5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8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9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0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8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9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0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8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9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0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5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6.xml"/><Relationship Id="rId3" Type="http://schemas.openxmlformats.org/officeDocument/2006/relationships/image" Target="../media/image6.jp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8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9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0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5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6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8.xml"/><Relationship Id="rId3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ne-accord-3-intro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‘Cause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saved the day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His word never fails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89169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6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624" y="777600"/>
            <a:ext cx="6350151" cy="5029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Revelation 1:5</a:t>
            </a:r>
            <a:endParaRPr lang="en-US" sz="4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“To Him who loves us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and has FREED us from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our sins by His blood.”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For All </a:t>
            </a:r>
            <a:br>
              <a:rPr lang="en-US" sz="10000" spc="-100" dirty="0" smtClean="0"/>
            </a:br>
            <a:r>
              <a:rPr lang="en-US" sz="10000" spc="-100" dirty="0" smtClean="0"/>
              <a:t>You’ve Done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Hillsong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0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My </a:t>
            </a:r>
            <a:r>
              <a:rPr lang="en-US" sz="4400" b="1" dirty="0" err="1" smtClean="0">
                <a:solidFill>
                  <a:schemeClr val="bg1"/>
                </a:solidFill>
              </a:rPr>
              <a:t>Saviour</a:t>
            </a:r>
            <a:r>
              <a:rPr lang="en-US" sz="4400" b="1" dirty="0" smtClean="0">
                <a:solidFill>
                  <a:schemeClr val="bg1"/>
                </a:solidFill>
              </a:rPr>
              <a:t>, </a:t>
            </a:r>
            <a:r>
              <a:rPr lang="en-US" sz="4400" b="1" dirty="0">
                <a:solidFill>
                  <a:schemeClr val="bg1"/>
                </a:solidFill>
              </a:rPr>
              <a:t>Redeemer</a:t>
            </a:r>
          </a:p>
          <a:p>
            <a:pPr algn="ctr">
              <a:buFontTx/>
              <a:buNone/>
            </a:pPr>
            <a:r>
              <a:rPr lang="en-US" sz="4400" b="1" spc="-150" dirty="0">
                <a:solidFill>
                  <a:schemeClr val="bg1"/>
                </a:solidFill>
              </a:rPr>
              <a:t>Lifted me from the miry clay </a:t>
            </a: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Almighty, </a:t>
            </a:r>
            <a:r>
              <a:rPr lang="en-US" sz="4400" b="1" dirty="0">
                <a:solidFill>
                  <a:schemeClr val="bg1"/>
                </a:solidFill>
              </a:rPr>
              <a:t>Forever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i="1" dirty="0" smtClean="0"/>
              <a:t>For All You’ve Done</a:t>
            </a:r>
          </a:p>
          <a:p>
            <a:r>
              <a:rPr lang="en-US" sz="1200" dirty="0" err="1" smtClean="0"/>
              <a:t>Hillsong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891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67236"/>
            <a:ext cx="8229600" cy="545892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400" b="1" dirty="0" smtClean="0"/>
              <a:t>I </a:t>
            </a:r>
            <a:r>
              <a:rPr lang="en-US" sz="4400" b="1" dirty="0"/>
              <a:t>will never be the same </a:t>
            </a:r>
            <a:endParaRPr lang="en-US" sz="4400" b="1" dirty="0" smtClean="0"/>
          </a:p>
          <a:p>
            <a:pPr algn="ctr">
              <a:buFontTx/>
              <a:buNone/>
            </a:pPr>
            <a:r>
              <a:rPr lang="en-US" sz="4400" b="1" dirty="0" smtClean="0"/>
              <a:t>Cause </a:t>
            </a:r>
            <a:r>
              <a:rPr lang="en-US" sz="4400" b="1" dirty="0"/>
              <a:t>You came near</a:t>
            </a:r>
          </a:p>
          <a:p>
            <a:pPr algn="ctr">
              <a:buFontTx/>
              <a:buNone/>
            </a:pPr>
            <a:r>
              <a:rPr lang="en-US" sz="4400" b="1" dirty="0"/>
              <a:t>From the everlasting </a:t>
            </a:r>
          </a:p>
          <a:p>
            <a:pPr algn="ctr">
              <a:buFontTx/>
              <a:buNone/>
            </a:pPr>
            <a:r>
              <a:rPr lang="en-US" sz="4400" b="1" dirty="0"/>
              <a:t>To the world we live </a:t>
            </a:r>
          </a:p>
          <a:p>
            <a:pPr algn="ctr">
              <a:buFontTx/>
              <a:buNone/>
            </a:pPr>
            <a:r>
              <a:rPr lang="en-US" sz="4400" b="1" dirty="0"/>
              <a:t>The </a:t>
            </a:r>
            <a:r>
              <a:rPr lang="en-US" sz="4400" b="1" dirty="0" smtClean="0"/>
              <a:t>father’s </a:t>
            </a:r>
            <a:r>
              <a:rPr lang="en-US" sz="4400" b="1" dirty="0"/>
              <a:t>only Son </a:t>
            </a:r>
          </a:p>
          <a:p>
            <a:pPr algn="ctr"/>
            <a:endParaRPr lang="en-US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For All You’ve Done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31534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7236"/>
            <a:ext cx="9144000" cy="596216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400" b="1" dirty="0"/>
              <a:t>You lived, and You died </a:t>
            </a:r>
          </a:p>
          <a:p>
            <a:pPr algn="ctr">
              <a:buFontTx/>
              <a:buNone/>
            </a:pPr>
            <a:r>
              <a:rPr lang="en-US" sz="4400" b="1" dirty="0"/>
              <a:t>You rose again on high</a:t>
            </a:r>
          </a:p>
          <a:p>
            <a:pPr algn="ctr">
              <a:buFontTx/>
              <a:buNone/>
            </a:pPr>
            <a:r>
              <a:rPr lang="en-US" sz="4400" b="1" dirty="0" smtClean="0"/>
              <a:t>You’ve </a:t>
            </a:r>
            <a:r>
              <a:rPr lang="en-US" sz="4400" b="1" dirty="0"/>
              <a:t>opened the way </a:t>
            </a:r>
          </a:p>
          <a:p>
            <a:pPr algn="ctr">
              <a:buFontTx/>
              <a:buNone/>
            </a:pPr>
            <a:r>
              <a:rPr lang="en-US" sz="4400" b="1" dirty="0"/>
              <a:t>For the world to live again </a:t>
            </a:r>
          </a:p>
          <a:p>
            <a:pPr algn="ctr">
              <a:buFontTx/>
              <a:buNone/>
            </a:pPr>
            <a:r>
              <a:rPr lang="en-US" sz="4400" b="1" dirty="0"/>
              <a:t>Hallelujah, for all </a:t>
            </a:r>
            <a:r>
              <a:rPr lang="en-US" sz="4400" b="1" dirty="0" smtClean="0"/>
              <a:t>You’ve </a:t>
            </a:r>
            <a:r>
              <a:rPr lang="en-US" sz="4400" b="1" dirty="0"/>
              <a:t>done  </a:t>
            </a:r>
          </a:p>
          <a:p>
            <a:pPr algn="ctr"/>
            <a:endParaRPr lang="en-US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For All You’ve Done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47952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800" b="1" dirty="0">
                <a:solidFill>
                  <a:schemeClr val="bg2">
                    <a:lumMod val="90000"/>
                  </a:schemeClr>
                </a:solidFill>
              </a:rPr>
              <a:t>Bridge </a:t>
            </a:r>
          </a:p>
          <a:p>
            <a:pPr algn="ctr">
              <a:buFontTx/>
              <a:buNone/>
            </a:pPr>
            <a:r>
              <a:rPr lang="en-US" sz="4800" b="1" dirty="0"/>
              <a:t>Hallelujah, </a:t>
            </a:r>
          </a:p>
          <a:p>
            <a:pPr algn="ctr">
              <a:buFontTx/>
              <a:buNone/>
            </a:pPr>
            <a:r>
              <a:rPr lang="en-US" sz="4800" b="1" dirty="0"/>
              <a:t>For all </a:t>
            </a:r>
            <a:r>
              <a:rPr lang="en-US" sz="4800" b="1" dirty="0" smtClean="0"/>
              <a:t>You’ve </a:t>
            </a:r>
            <a:r>
              <a:rPr lang="en-US" sz="4800" b="1" dirty="0"/>
              <a:t>done </a:t>
            </a:r>
          </a:p>
          <a:p>
            <a:pPr algn="ctr">
              <a:buFontTx/>
              <a:buNone/>
            </a:pPr>
            <a:r>
              <a:rPr lang="en-US" sz="4800" b="1" dirty="0" smtClean="0"/>
              <a:t>Hallelujah </a:t>
            </a:r>
            <a:endParaRPr lang="en-US" sz="4800" b="1" dirty="0"/>
          </a:p>
          <a:p>
            <a:pPr algn="ctr">
              <a:buFontTx/>
              <a:buNone/>
            </a:pPr>
            <a:r>
              <a:rPr lang="en-US" sz="4800" b="1" dirty="0"/>
              <a:t>For all </a:t>
            </a:r>
            <a:r>
              <a:rPr lang="en-US" sz="4800" b="1" dirty="0" smtClean="0"/>
              <a:t>You’ve </a:t>
            </a:r>
            <a:r>
              <a:rPr lang="en-US" sz="4800" b="1" dirty="0"/>
              <a:t>done </a:t>
            </a:r>
          </a:p>
          <a:p>
            <a:endParaRPr lang="en-US" sz="4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For All You’ve Done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15260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79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I Am Free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Katinas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0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made a way for me</a:t>
            </a:r>
          </a:p>
          <a:p>
            <a:pPr algn="ctr" eaLnBrk="1" hangingPunct="1">
              <a:buFontTx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Salvation is here!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423689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Through </a:t>
            </a:r>
            <a:r>
              <a:rPr lang="en-US" sz="4000" b="1" dirty="0">
                <a:solidFill>
                  <a:schemeClr val="bg1"/>
                </a:solidFill>
              </a:rPr>
              <a:t>You the blind will see, </a:t>
            </a: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bg1"/>
                </a:solidFill>
              </a:rPr>
              <a:t>Through You the mute will sing</a:t>
            </a: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bg1"/>
                </a:solidFill>
              </a:rPr>
              <a:t>Through You the dead will rise,</a:t>
            </a: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bg1"/>
                </a:solidFill>
              </a:rPr>
              <a:t>Through You my heart will praise,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I Am Free</a:t>
            </a:r>
          </a:p>
          <a:p>
            <a:r>
              <a:rPr lang="en-US" sz="1200" dirty="0" smtClean="0"/>
              <a:t>The </a:t>
            </a:r>
            <a:r>
              <a:rPr lang="en-US" sz="1200" dirty="0" err="1" smtClean="0"/>
              <a:t>Katinas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090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endParaRPr lang="en-US" sz="4000" b="1" dirty="0"/>
          </a:p>
          <a:p>
            <a:pPr algn="ctr">
              <a:buFontTx/>
              <a:buNone/>
            </a:pPr>
            <a:r>
              <a:rPr lang="en-US" sz="4000" b="1" dirty="0" smtClean="0"/>
              <a:t>Through </a:t>
            </a:r>
            <a:r>
              <a:rPr lang="en-US" sz="4000" b="1" dirty="0"/>
              <a:t>You the darkness flees,</a:t>
            </a:r>
          </a:p>
          <a:p>
            <a:pPr algn="ctr">
              <a:buFontTx/>
              <a:buNone/>
            </a:pPr>
            <a:r>
              <a:rPr lang="en-US" sz="4000" b="1" dirty="0"/>
              <a:t>Through You my heart screams</a:t>
            </a:r>
          </a:p>
          <a:p>
            <a:pPr algn="ctr"/>
            <a:endParaRPr lang="en-US" sz="4000" b="1" dirty="0"/>
          </a:p>
          <a:p>
            <a:pPr algn="ctr">
              <a:buFontTx/>
              <a:buNone/>
            </a:pPr>
            <a:r>
              <a:rPr lang="en-US" sz="4800" b="1" dirty="0"/>
              <a:t>I am free I am free</a:t>
            </a:r>
          </a:p>
          <a:p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I Am Free</a:t>
            </a:r>
          </a:p>
          <a:p>
            <a:r>
              <a:rPr lang="en-US" altLang="ko-KR" sz="1200" dirty="0"/>
              <a:t>The </a:t>
            </a:r>
            <a:r>
              <a:rPr lang="en-US" altLang="ko-KR" sz="1200" dirty="0" err="1"/>
              <a:t>Katinas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56615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1540"/>
            <a:ext cx="8458200" cy="588462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/>
              <a:t>I am free to run</a:t>
            </a:r>
          </a:p>
          <a:p>
            <a:pPr algn="ctr">
              <a:buFontTx/>
              <a:buNone/>
            </a:pPr>
            <a:r>
              <a:rPr lang="en-US" sz="4000" b="1" dirty="0"/>
              <a:t> </a:t>
            </a:r>
            <a:r>
              <a:rPr lang="en-US" sz="4000" b="1" i="1" dirty="0"/>
              <a:t>(I am free to run)</a:t>
            </a:r>
          </a:p>
          <a:p>
            <a:pPr algn="ctr">
              <a:buFontTx/>
              <a:buNone/>
            </a:pPr>
            <a:r>
              <a:rPr lang="en-US" sz="4800" b="1" dirty="0"/>
              <a:t>I am free to dance </a:t>
            </a:r>
          </a:p>
          <a:p>
            <a:pPr algn="ctr">
              <a:buFontTx/>
              <a:buNone/>
            </a:pPr>
            <a:r>
              <a:rPr lang="en-US" sz="4000" b="1" dirty="0"/>
              <a:t> </a:t>
            </a:r>
            <a:r>
              <a:rPr lang="en-US" sz="4000" b="1" i="1" dirty="0"/>
              <a:t>(I am free to dance)</a:t>
            </a:r>
          </a:p>
          <a:p>
            <a:pPr algn="ctr">
              <a:buFontTx/>
              <a:buNone/>
            </a:pPr>
            <a:r>
              <a:rPr lang="en-US" sz="4800" b="1" dirty="0"/>
              <a:t>I am free to live for you </a:t>
            </a:r>
          </a:p>
          <a:p>
            <a:pPr algn="ctr">
              <a:buFontTx/>
              <a:buNone/>
            </a:pPr>
            <a:r>
              <a:rPr lang="en-US" sz="4000" b="1" i="1" dirty="0"/>
              <a:t>(I am free to live for you)</a:t>
            </a:r>
          </a:p>
          <a:p>
            <a:pPr algn="ctr">
              <a:buFontTx/>
              <a:buNone/>
            </a:pPr>
            <a:r>
              <a:rPr lang="en-US" sz="4800" b="1" dirty="0"/>
              <a:t>I am free</a:t>
            </a:r>
          </a:p>
          <a:p>
            <a:pPr algn="ctr"/>
            <a:endParaRPr lang="en-US" sz="4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I Am Free</a:t>
            </a:r>
          </a:p>
          <a:p>
            <a:r>
              <a:rPr lang="en-US" altLang="ko-KR" sz="1200" dirty="0"/>
              <a:t>The </a:t>
            </a:r>
            <a:r>
              <a:rPr lang="en-US" altLang="ko-KR" sz="1200" dirty="0" err="1"/>
              <a:t>Katinas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04676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9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With All I Am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Hillsong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8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4400" b="1" dirty="0" smtClean="0"/>
          </a:p>
          <a:p>
            <a:pPr algn="ctr">
              <a:buFontTx/>
              <a:buNone/>
            </a:pPr>
            <a:r>
              <a:rPr lang="en-US" sz="4400" b="1" dirty="0" smtClean="0"/>
              <a:t>Into </a:t>
            </a:r>
            <a:r>
              <a:rPr lang="en-US" sz="4400" b="1" dirty="0"/>
              <a:t>Your hands, </a:t>
            </a:r>
          </a:p>
          <a:p>
            <a:pPr algn="ctr">
              <a:buFontTx/>
              <a:buNone/>
            </a:pPr>
            <a:r>
              <a:rPr lang="en-US" sz="4400" b="1" dirty="0"/>
              <a:t>I commit again </a:t>
            </a:r>
          </a:p>
          <a:p>
            <a:pPr algn="ctr">
              <a:buFontTx/>
              <a:buNone/>
            </a:pPr>
            <a:r>
              <a:rPr lang="en-US" sz="4400" b="1" dirty="0"/>
              <a:t>All I am for You Lord</a:t>
            </a:r>
          </a:p>
          <a:p>
            <a:pPr algn="ctr">
              <a:buFontTx/>
              <a:buNone/>
            </a:pPr>
            <a:r>
              <a:rPr lang="en-US" sz="4400" b="1" dirty="0"/>
              <a:t>You hold my world in the </a:t>
            </a:r>
            <a:endParaRPr lang="en-US" sz="4400" b="1" dirty="0" smtClean="0"/>
          </a:p>
          <a:p>
            <a:pPr algn="ctr">
              <a:buFontTx/>
              <a:buNone/>
            </a:pPr>
            <a:r>
              <a:rPr lang="en-US" sz="4400" b="1" dirty="0" smtClean="0"/>
              <a:t>palm </a:t>
            </a:r>
            <a:r>
              <a:rPr lang="en-US" sz="4400" b="1" dirty="0"/>
              <a:t>of Your hands </a:t>
            </a:r>
          </a:p>
          <a:p>
            <a:pPr algn="ctr">
              <a:buFontTx/>
              <a:buNone/>
            </a:pPr>
            <a:r>
              <a:rPr lang="en-US" sz="4400" b="1" dirty="0"/>
              <a:t>And I am Yours Forever </a:t>
            </a:r>
          </a:p>
          <a:p>
            <a:pPr algn="ctr">
              <a:buFontTx/>
              <a:buNone/>
            </a:pPr>
            <a:endParaRPr lang="en-US" sz="4400" b="1" dirty="0"/>
          </a:p>
          <a:p>
            <a:pPr algn="ctr"/>
            <a:endParaRPr lang="en-US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With All I Am</a:t>
            </a:r>
          </a:p>
          <a:p>
            <a:r>
              <a:rPr lang="en-US" sz="1200" dirty="0" err="1" smtClean="0"/>
              <a:t>Hillsong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990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4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</a:rPr>
              <a:t>Chorus</a:t>
            </a:r>
            <a:endParaRPr lang="en-US" sz="4400" b="1" dirty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/>
              <a:t>Jesus, </a:t>
            </a:r>
            <a:r>
              <a:rPr lang="en-US" sz="4400" b="1" dirty="0"/>
              <a:t>I believe in You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Jesus I belong to you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/>
              <a:t>You’re </a:t>
            </a:r>
            <a:r>
              <a:rPr lang="en-US" sz="4400" b="1" dirty="0"/>
              <a:t>the reason that I live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The reason that I sing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With all I am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 </a:t>
            </a:r>
          </a:p>
          <a:p>
            <a:pPr algn="ctr">
              <a:lnSpc>
                <a:spcPct val="90000"/>
              </a:lnSpc>
            </a:pPr>
            <a:endParaRPr lang="en-US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With All I Am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79810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400" b="1" dirty="0">
                <a:solidFill>
                  <a:srgbClr val="DDD9C3"/>
                </a:solidFill>
              </a:rPr>
              <a:t>II. </a:t>
            </a:r>
            <a:r>
              <a:rPr lang="en-US" sz="4400" b="1" dirty="0"/>
              <a:t>I walk with </a:t>
            </a:r>
            <a:r>
              <a:rPr lang="en-US" sz="4400" b="1" dirty="0" smtClean="0"/>
              <a:t>You,</a:t>
            </a:r>
            <a:endParaRPr lang="en-US" sz="4400" b="1" dirty="0"/>
          </a:p>
          <a:p>
            <a:pPr algn="ctr">
              <a:buFontTx/>
              <a:buNone/>
            </a:pPr>
            <a:r>
              <a:rPr lang="en-US" sz="4400" b="1" dirty="0"/>
              <a:t> whenever You will go </a:t>
            </a:r>
          </a:p>
          <a:p>
            <a:pPr algn="ctr">
              <a:buFontTx/>
              <a:buNone/>
            </a:pPr>
            <a:r>
              <a:rPr lang="en-US" sz="4400" b="1" dirty="0"/>
              <a:t>Through tears and joy </a:t>
            </a:r>
          </a:p>
          <a:p>
            <a:pPr algn="ctr">
              <a:buFontTx/>
              <a:buNone/>
            </a:pPr>
            <a:r>
              <a:rPr lang="en-US" sz="4400" b="1" dirty="0" smtClean="0"/>
              <a:t>I’ll </a:t>
            </a:r>
            <a:r>
              <a:rPr lang="en-US" sz="4400" b="1" dirty="0"/>
              <a:t>trust in You </a:t>
            </a:r>
          </a:p>
          <a:p>
            <a:pPr algn="ctr">
              <a:buFontTx/>
              <a:buNone/>
            </a:pPr>
            <a:r>
              <a:rPr lang="en-US" sz="4400" b="1" dirty="0"/>
              <a:t>And I will live in all of </a:t>
            </a:r>
          </a:p>
          <a:p>
            <a:pPr algn="ctr">
              <a:buFontTx/>
              <a:buNone/>
            </a:pPr>
            <a:r>
              <a:rPr lang="en-US" sz="4400" b="1" dirty="0"/>
              <a:t>Your ways </a:t>
            </a:r>
          </a:p>
          <a:p>
            <a:pPr algn="ctr">
              <a:buFontTx/>
              <a:buNone/>
            </a:pPr>
            <a:r>
              <a:rPr lang="en-US" sz="4400" b="1" dirty="0"/>
              <a:t>Your promises forever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With All I Am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70834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4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</a:rPr>
              <a:t>Chorus</a:t>
            </a:r>
            <a:endParaRPr lang="en-US" sz="4400" b="1" dirty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/>
              <a:t>Jesus, </a:t>
            </a:r>
            <a:r>
              <a:rPr lang="en-US" sz="4400" b="1" dirty="0"/>
              <a:t>I believe in You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Jesus I belong to you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 smtClean="0"/>
              <a:t>You’re </a:t>
            </a:r>
            <a:r>
              <a:rPr lang="en-US" sz="4400" b="1" dirty="0"/>
              <a:t>the reason that I live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The reason that I sing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With all I am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400" b="1" dirty="0"/>
              <a:t> </a:t>
            </a:r>
          </a:p>
          <a:p>
            <a:pPr algn="ctr">
              <a:lnSpc>
                <a:spcPct val="90000"/>
              </a:lnSpc>
            </a:pPr>
            <a:endParaRPr lang="en-US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With All I Am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22004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algn="ctr">
              <a:buFontTx/>
              <a:buNone/>
            </a:pPr>
            <a:endParaRPr lang="en-US" sz="48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buFontTx/>
              <a:buNone/>
            </a:pPr>
            <a:endParaRPr lang="en-US" sz="48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sz="4800" b="1" dirty="0" smtClean="0">
                <a:solidFill>
                  <a:schemeClr val="bg2">
                    <a:lumMod val="90000"/>
                  </a:schemeClr>
                </a:solidFill>
              </a:rPr>
              <a:t>Bridge</a:t>
            </a:r>
            <a:endParaRPr lang="en-US" sz="4800" b="1" dirty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en-US" sz="4800" b="1" dirty="0">
                <a:solidFill>
                  <a:schemeClr val="bg1"/>
                </a:solidFill>
              </a:rPr>
              <a:t>I  will worship </a:t>
            </a:r>
          </a:p>
          <a:p>
            <a:pPr algn="ctr">
              <a:buFontTx/>
              <a:buNone/>
            </a:pPr>
            <a:r>
              <a:rPr lang="en-US" sz="4800" b="1" dirty="0">
                <a:solidFill>
                  <a:schemeClr val="bg1"/>
                </a:solidFill>
              </a:rPr>
              <a:t>I will </a:t>
            </a:r>
            <a:r>
              <a:rPr lang="en-US" sz="4800" b="1" dirty="0" smtClean="0">
                <a:solidFill>
                  <a:schemeClr val="bg1"/>
                </a:solidFill>
              </a:rPr>
              <a:t>worship, </a:t>
            </a:r>
            <a:r>
              <a:rPr lang="en-US" sz="4800" b="1" dirty="0">
                <a:solidFill>
                  <a:schemeClr val="bg1"/>
                </a:solidFill>
              </a:rPr>
              <a:t>You</a:t>
            </a:r>
          </a:p>
          <a:p>
            <a:pPr>
              <a:buFontTx/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With All I Am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5563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en-US" sz="4400" b="1" dirty="0" smtClean="0"/>
          </a:p>
          <a:p>
            <a:pPr algn="ctr" eaLnBrk="1" hangingPunct="1">
              <a:buNone/>
            </a:pPr>
            <a:endParaRPr lang="en-US" sz="4400" b="1" dirty="0"/>
          </a:p>
          <a:p>
            <a:pPr algn="ctr" eaLnBrk="1" hangingPunct="1">
              <a:buNone/>
            </a:pPr>
            <a:r>
              <a:rPr lang="en-US" sz="4400" b="1" dirty="0" smtClean="0"/>
              <a:t>God above all </a:t>
            </a:r>
          </a:p>
          <a:p>
            <a:pPr algn="ctr" eaLnBrk="1" hangingPunct="1">
              <a:buNone/>
            </a:pPr>
            <a:r>
              <a:rPr lang="en-US" sz="4400" b="1" dirty="0" smtClean="0"/>
              <a:t>the world in motion</a:t>
            </a:r>
          </a:p>
          <a:p>
            <a:pPr algn="ctr" eaLnBrk="1" hangingPunct="1">
              <a:buNone/>
            </a:pPr>
            <a:r>
              <a:rPr lang="en-US" sz="4400" b="1" dirty="0" smtClean="0"/>
              <a:t>God above all </a:t>
            </a:r>
          </a:p>
          <a:p>
            <a:pPr algn="ctr" eaLnBrk="1" hangingPunct="1">
              <a:buNone/>
            </a:pPr>
            <a:r>
              <a:rPr lang="en-US" sz="4400" b="1" dirty="0" smtClean="0"/>
              <a:t>my hopes and fears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62460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8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Jesus, Lover of My Soul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Darlene </a:t>
            </a:r>
            <a:r>
              <a:rPr lang="en-US" altLang="ko-KR" dirty="0" err="1"/>
              <a:t>Zschech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3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Jesus </a:t>
            </a:r>
            <a:r>
              <a:rPr lang="en-US" sz="4400" b="1" dirty="0">
                <a:solidFill>
                  <a:schemeClr val="bg1"/>
                </a:solidFill>
              </a:rPr>
              <a:t>lover of my soul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Jesus I will never let you go </a:t>
            </a: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You’ve </a:t>
            </a:r>
            <a:r>
              <a:rPr lang="en-US" sz="4400" b="1" dirty="0">
                <a:solidFill>
                  <a:schemeClr val="bg1"/>
                </a:solidFill>
              </a:rPr>
              <a:t>taken me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from the miry clay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You set my feet upon the </a:t>
            </a:r>
            <a:r>
              <a:rPr lang="en-US" sz="4400" b="1" dirty="0" smtClean="0">
                <a:solidFill>
                  <a:schemeClr val="bg1"/>
                </a:solidFill>
              </a:rPr>
              <a:t>rock</a:t>
            </a:r>
          </a:p>
          <a:p>
            <a:pPr algn="ctr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now </a:t>
            </a:r>
            <a:r>
              <a:rPr lang="en-US" sz="4400" b="1" dirty="0">
                <a:solidFill>
                  <a:schemeClr val="bg1"/>
                </a:solidFill>
              </a:rPr>
              <a:t>I know 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i="1" dirty="0" smtClean="0"/>
              <a:t>Jesus, Lover of My Soul</a:t>
            </a:r>
          </a:p>
          <a:p>
            <a:r>
              <a:rPr lang="en-US" altLang="ko-KR" sz="1200" dirty="0"/>
              <a:t>Darlene </a:t>
            </a:r>
            <a:r>
              <a:rPr lang="en-US" altLang="ko-KR" sz="1200" dirty="0" err="1" smtClean="0"/>
              <a:t>Zschech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18680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7034"/>
            <a:ext cx="9144000" cy="6193766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>
                <a:solidFill>
                  <a:schemeClr val="bg2">
                    <a:lumMod val="90000"/>
                  </a:schemeClr>
                </a:solidFill>
              </a:rPr>
              <a:t>Chorus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I love </a:t>
            </a:r>
            <a:r>
              <a:rPr lang="en-US" sz="4400" b="1" dirty="0" smtClean="0">
                <a:solidFill>
                  <a:schemeClr val="bg1"/>
                </a:solidFill>
              </a:rPr>
              <a:t>you, </a:t>
            </a:r>
            <a:r>
              <a:rPr lang="en-US" sz="4400" b="1" dirty="0">
                <a:solidFill>
                  <a:schemeClr val="bg1"/>
                </a:solidFill>
              </a:rPr>
              <a:t>I need you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Though my world may fall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I’ll </a:t>
            </a:r>
            <a:r>
              <a:rPr lang="en-US" sz="4400" b="1" dirty="0">
                <a:solidFill>
                  <a:schemeClr val="bg1"/>
                </a:solidFill>
              </a:rPr>
              <a:t>never let You go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My </a:t>
            </a:r>
            <a:r>
              <a:rPr lang="en-US" sz="4400" b="1" dirty="0" err="1" smtClean="0">
                <a:solidFill>
                  <a:schemeClr val="bg1"/>
                </a:solidFill>
              </a:rPr>
              <a:t>Saviour</a:t>
            </a:r>
            <a:r>
              <a:rPr lang="en-US" sz="4400" b="1" dirty="0" smtClean="0">
                <a:solidFill>
                  <a:schemeClr val="bg1"/>
                </a:solidFill>
              </a:rPr>
              <a:t>, My </a:t>
            </a:r>
            <a:r>
              <a:rPr lang="en-US" sz="4400" b="1" dirty="0">
                <a:solidFill>
                  <a:schemeClr val="bg1"/>
                </a:solidFill>
              </a:rPr>
              <a:t>closest Friend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I will worship You </a:t>
            </a:r>
          </a:p>
          <a:p>
            <a:pPr algn="ctr">
              <a:buFontTx/>
              <a:buNone/>
            </a:pPr>
            <a:r>
              <a:rPr lang="en-US" sz="4400" b="1" dirty="0">
                <a:solidFill>
                  <a:schemeClr val="bg1"/>
                </a:solidFill>
              </a:rPr>
              <a:t>Until the very end </a:t>
            </a:r>
          </a:p>
          <a:p>
            <a:pPr algn="ctr"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Jesus, Lover of My Soul</a:t>
            </a:r>
          </a:p>
          <a:p>
            <a:r>
              <a:rPr lang="en-US" altLang="ko-KR" sz="1200" dirty="0"/>
              <a:t>Darlene </a:t>
            </a:r>
            <a:r>
              <a:rPr lang="en-US" altLang="ko-KR" sz="1200" dirty="0" err="1"/>
              <a:t>Zschech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0970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5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32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3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624" y="777600"/>
            <a:ext cx="6350151" cy="5029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Galatians 5:1</a:t>
            </a:r>
            <a:endParaRPr lang="en-US" sz="4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“It is for FREEDOM that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Christ has set us FREE!”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Our God Saves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Baloche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6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7" y="0"/>
            <a:ext cx="8861158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the name of the Father,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the name of the Son,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the name of the Spirit,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Lord we come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Our God Saves</a:t>
            </a:r>
          </a:p>
          <a:p>
            <a:r>
              <a:rPr lang="en-US" sz="1200" dirty="0" smtClean="0"/>
              <a:t>Paul </a:t>
            </a:r>
            <a:r>
              <a:rPr lang="en-US" sz="1200" dirty="0" err="1" smtClean="0"/>
              <a:t>Baloche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909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 don’t care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what the world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throws at me now</a:t>
            </a: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It’s </a:t>
            </a:r>
            <a:r>
              <a:rPr lang="en-US" sz="4400" b="1" dirty="0" err="1" smtClean="0">
                <a:solidFill>
                  <a:schemeClr val="bg1"/>
                </a:solidFill>
              </a:rPr>
              <a:t>gonna</a:t>
            </a:r>
            <a:r>
              <a:rPr lang="en-US" sz="4400" b="1" dirty="0" smtClean="0">
                <a:solidFill>
                  <a:schemeClr val="bg1"/>
                </a:solidFill>
              </a:rPr>
              <a:t> be alright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27647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907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We’re gathered together </a:t>
            </a:r>
          </a:p>
          <a:p>
            <a:pPr marL="0" indent="0" algn="ctr">
              <a:buNone/>
            </a:pPr>
            <a:r>
              <a:rPr lang="en-US" sz="4000" b="1" dirty="0" smtClean="0"/>
              <a:t>To lift up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To call on our Savior, </a:t>
            </a:r>
          </a:p>
          <a:p>
            <a:pPr marL="0" indent="0" algn="ctr">
              <a:buNone/>
            </a:pPr>
            <a:r>
              <a:rPr lang="en-US" sz="4000" b="1" dirty="0" smtClean="0"/>
              <a:t>To fall on Your grace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2792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485"/>
            <a:ext cx="9144000" cy="5907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Hear the joyful sound </a:t>
            </a:r>
          </a:p>
          <a:p>
            <a:pPr marL="0" indent="0" algn="ctr">
              <a:buNone/>
            </a:pPr>
            <a:r>
              <a:rPr lang="en-US" sz="4000" b="1" dirty="0" smtClean="0"/>
              <a:t>of our offering</a:t>
            </a:r>
          </a:p>
          <a:p>
            <a:pPr marL="0" indent="0" algn="ctr">
              <a:buNone/>
            </a:pPr>
            <a:r>
              <a:rPr lang="en-US" sz="4000" b="1" dirty="0" smtClean="0"/>
              <a:t>As your saints bow down, </a:t>
            </a:r>
          </a:p>
          <a:p>
            <a:pPr marL="0" indent="0" algn="ctr">
              <a:buNone/>
            </a:pPr>
            <a:r>
              <a:rPr lang="en-US" sz="4000" b="1" dirty="0" smtClean="0"/>
              <a:t>As your people sing</a:t>
            </a:r>
          </a:p>
          <a:p>
            <a:pPr marL="0" indent="0" algn="ctr">
              <a:buNone/>
            </a:pPr>
            <a:r>
              <a:rPr lang="en-US" sz="4000" b="1" dirty="0" smtClean="0"/>
              <a:t>We will rise with you, </a:t>
            </a:r>
          </a:p>
          <a:p>
            <a:pPr marL="0" indent="0" algn="ctr">
              <a:buNone/>
            </a:pPr>
            <a:r>
              <a:rPr lang="en-US" sz="4000" b="1" dirty="0" smtClean="0"/>
              <a:t>Lifted on Your wings</a:t>
            </a:r>
          </a:p>
          <a:p>
            <a:pPr marL="0" indent="0" algn="ctr">
              <a:buNone/>
            </a:pPr>
            <a:r>
              <a:rPr lang="en-US" sz="4000" b="1" dirty="0" smtClean="0"/>
              <a:t>And the world will see that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76935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6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Our God saves, Our God saves </a:t>
            </a:r>
          </a:p>
          <a:p>
            <a:pPr marL="0" indent="0" algn="ctr">
              <a:buNone/>
            </a:pPr>
            <a:r>
              <a:rPr lang="en-US" sz="4000" b="1" dirty="0" smtClean="0"/>
              <a:t>There is hope, In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Mourning turns, 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To songs of Praise</a:t>
            </a:r>
          </a:p>
          <a:p>
            <a:pPr marL="0" indent="0" algn="ctr">
              <a:buNone/>
            </a:pPr>
            <a:r>
              <a:rPr lang="en-US" sz="4000" b="1" dirty="0" smtClean="0"/>
              <a:t>Our God saves, Our God saves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64078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7" y="0"/>
            <a:ext cx="8861158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In the name of the Father,</a:t>
            </a:r>
          </a:p>
          <a:p>
            <a:pPr marL="0" indent="0" algn="ctr">
              <a:buNone/>
            </a:pPr>
            <a:r>
              <a:rPr lang="en-US" sz="4000" b="1" dirty="0" smtClean="0"/>
              <a:t>In the name of the Son,</a:t>
            </a:r>
          </a:p>
          <a:p>
            <a:pPr marL="0" indent="0" algn="ctr">
              <a:buNone/>
            </a:pPr>
            <a:r>
              <a:rPr lang="en-US" sz="4000" b="1" dirty="0" smtClean="0"/>
              <a:t>In the name of the Spirit, </a:t>
            </a:r>
          </a:p>
          <a:p>
            <a:pPr marL="0" indent="0" algn="ctr">
              <a:buNone/>
            </a:pPr>
            <a:r>
              <a:rPr lang="en-US" sz="4000" b="1" dirty="0" smtClean="0"/>
              <a:t>Lord we come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93677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5907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We’re gathered together </a:t>
            </a:r>
          </a:p>
          <a:p>
            <a:pPr marL="0" indent="0" algn="ctr">
              <a:buNone/>
            </a:pPr>
            <a:r>
              <a:rPr lang="en-US" sz="4000" b="1" dirty="0" smtClean="0"/>
              <a:t>To lift up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To call on our Savior, </a:t>
            </a:r>
          </a:p>
          <a:p>
            <a:pPr marL="0" indent="0" algn="ctr">
              <a:buNone/>
            </a:pPr>
            <a:r>
              <a:rPr lang="en-US" sz="4000" b="1" dirty="0" smtClean="0"/>
              <a:t>To fall on Your grace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013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8485"/>
            <a:ext cx="9144000" cy="5907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Hear the joyful sound </a:t>
            </a:r>
          </a:p>
          <a:p>
            <a:pPr marL="0" indent="0" algn="ctr">
              <a:buNone/>
            </a:pPr>
            <a:r>
              <a:rPr lang="en-US" sz="4000" b="1" dirty="0" smtClean="0"/>
              <a:t>of our offering</a:t>
            </a:r>
          </a:p>
          <a:p>
            <a:pPr marL="0" indent="0" algn="ctr">
              <a:buNone/>
            </a:pPr>
            <a:r>
              <a:rPr lang="en-US" sz="4000" b="1" dirty="0" smtClean="0"/>
              <a:t>As your saints bow down, </a:t>
            </a:r>
          </a:p>
          <a:p>
            <a:pPr marL="0" indent="0" algn="ctr">
              <a:buNone/>
            </a:pPr>
            <a:r>
              <a:rPr lang="en-US" sz="4000" b="1" dirty="0" smtClean="0"/>
              <a:t>As your people sing</a:t>
            </a:r>
          </a:p>
          <a:p>
            <a:pPr marL="0" indent="0" algn="ctr">
              <a:buNone/>
            </a:pPr>
            <a:r>
              <a:rPr lang="en-US" sz="4000" b="1" dirty="0" smtClean="0"/>
              <a:t>We will rise with you, </a:t>
            </a:r>
          </a:p>
          <a:p>
            <a:pPr marL="0" indent="0" algn="ctr">
              <a:buNone/>
            </a:pPr>
            <a:r>
              <a:rPr lang="en-US" sz="4000" b="1" dirty="0" smtClean="0"/>
              <a:t>Lifted on Your wings</a:t>
            </a:r>
          </a:p>
          <a:p>
            <a:pPr marL="0" indent="0" algn="ctr">
              <a:buNone/>
            </a:pPr>
            <a:r>
              <a:rPr lang="en-US" sz="4000" b="1" dirty="0" smtClean="0"/>
              <a:t>And the world will see that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05380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6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Our God saves, Our God saves </a:t>
            </a:r>
          </a:p>
          <a:p>
            <a:pPr marL="0" indent="0" algn="ctr">
              <a:buNone/>
            </a:pPr>
            <a:r>
              <a:rPr lang="en-US" sz="4000" b="1" dirty="0" smtClean="0"/>
              <a:t>There is hope, In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Mourning turns, 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To songs of Praise</a:t>
            </a:r>
          </a:p>
          <a:p>
            <a:pPr marL="0" indent="0" algn="ctr">
              <a:buNone/>
            </a:pPr>
            <a:r>
              <a:rPr lang="en-US" sz="4000" b="1" dirty="0" smtClean="0"/>
              <a:t>Our God saves, Our God saves 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Our God Saves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44823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Overcome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Jeremy 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7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34"/>
            <a:ext cx="9144000" cy="5919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Seated above, enthroned </a:t>
            </a:r>
          </a:p>
          <a:p>
            <a:pPr marL="0" indent="0" algn="ctr">
              <a:buNone/>
            </a:pPr>
            <a:r>
              <a:rPr lang="en-US" sz="4000" b="1" dirty="0" smtClean="0"/>
              <a:t>in the Father’s love</a:t>
            </a:r>
          </a:p>
          <a:p>
            <a:pPr marL="0" indent="0" algn="ctr">
              <a:buNone/>
            </a:pPr>
            <a:r>
              <a:rPr lang="en-US" sz="4000" b="1" dirty="0" smtClean="0"/>
              <a:t>Destined to die, </a:t>
            </a:r>
          </a:p>
          <a:p>
            <a:pPr marL="0" indent="0" algn="ctr">
              <a:buNone/>
            </a:pPr>
            <a:r>
              <a:rPr lang="en-US" sz="4000" b="1" dirty="0" smtClean="0"/>
              <a:t>poured out for all mankind</a:t>
            </a:r>
          </a:p>
          <a:p>
            <a:pPr marL="0" indent="0" algn="ctr">
              <a:buNone/>
            </a:pPr>
            <a:r>
              <a:rPr lang="en-US" sz="4000" b="1" dirty="0" smtClean="0"/>
              <a:t>God’s only Son, </a:t>
            </a:r>
          </a:p>
          <a:p>
            <a:pPr marL="0" indent="0" algn="ctr">
              <a:buNone/>
            </a:pPr>
            <a:r>
              <a:rPr lang="en-US" sz="4000" b="1" dirty="0" smtClean="0"/>
              <a:t>perfect and spotless one</a:t>
            </a:r>
          </a:p>
          <a:p>
            <a:pPr marL="0" indent="0" algn="ctr">
              <a:buNone/>
            </a:pPr>
            <a:r>
              <a:rPr lang="en-US" sz="4000" b="1" dirty="0" smtClean="0"/>
              <a:t>He never sinned, </a:t>
            </a:r>
          </a:p>
          <a:p>
            <a:pPr marL="0" indent="0" algn="ctr">
              <a:buNone/>
            </a:pPr>
            <a:r>
              <a:rPr lang="en-US" sz="4000" b="1" dirty="0" smtClean="0"/>
              <a:t>but suffered as if he did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Overcome</a:t>
            </a:r>
          </a:p>
          <a:p>
            <a:r>
              <a:rPr lang="en-US" sz="1200" dirty="0" smtClean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211691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‘Cause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saved the day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His word never fails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401569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5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All authority, </a:t>
            </a:r>
          </a:p>
          <a:p>
            <a:pPr marL="0" indent="0" algn="ctr">
              <a:buNone/>
            </a:pPr>
            <a:r>
              <a:rPr lang="en-US" sz="4000" b="1" dirty="0" smtClean="0"/>
              <a:t>every victory is Yours</a:t>
            </a:r>
          </a:p>
          <a:p>
            <a:pPr marL="0" indent="0" algn="ctr">
              <a:buNone/>
            </a:pPr>
            <a:r>
              <a:rPr lang="en-US" sz="4000" b="1" dirty="0" smtClean="0"/>
              <a:t>All authority, </a:t>
            </a:r>
          </a:p>
          <a:p>
            <a:pPr marL="0" indent="0" algn="ctr">
              <a:buNone/>
            </a:pPr>
            <a:r>
              <a:rPr lang="en-US" sz="4000" b="1" dirty="0" smtClean="0"/>
              <a:t>every victory is Yours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285781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0"/>
            <a:ext cx="8875756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Savior worthy of honor and glory</a:t>
            </a:r>
          </a:p>
          <a:p>
            <a:pPr marL="0" indent="0" algn="ctr">
              <a:buNone/>
            </a:pPr>
            <a:r>
              <a:rPr lang="en-US" sz="4000" b="1" dirty="0" smtClean="0"/>
              <a:t>Worthy of all our praise, </a:t>
            </a:r>
          </a:p>
          <a:p>
            <a:pPr marL="0" indent="0" algn="ctr">
              <a:buNone/>
            </a:pPr>
            <a:r>
              <a:rPr lang="en-US" sz="4000" b="1" dirty="0" smtClean="0"/>
              <a:t>You overcome</a:t>
            </a:r>
          </a:p>
          <a:p>
            <a:pPr marL="0" indent="0" algn="ctr">
              <a:buNone/>
            </a:pPr>
            <a:r>
              <a:rPr lang="en-US" sz="4000" b="1" dirty="0" smtClean="0"/>
              <a:t>Jesus, awesome in power forever </a:t>
            </a:r>
          </a:p>
          <a:p>
            <a:pPr marL="0" indent="0" algn="ctr">
              <a:buNone/>
            </a:pPr>
            <a:r>
              <a:rPr lang="en-US" sz="4000" b="1" dirty="0" smtClean="0"/>
              <a:t>Awesome and great is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You overcame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</a:t>
            </a:r>
            <a:r>
              <a:rPr lang="en-US" altLang="ko-KR" sz="1200" dirty="0" smtClean="0"/>
              <a:t>Camp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55917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Seated above, enthroned </a:t>
            </a:r>
          </a:p>
          <a:p>
            <a:pPr marL="0" indent="0" algn="ctr">
              <a:buNone/>
            </a:pPr>
            <a:r>
              <a:rPr lang="en-US" sz="4000" b="1" dirty="0" smtClean="0"/>
              <a:t>in the Father’s love</a:t>
            </a:r>
          </a:p>
          <a:p>
            <a:pPr marL="0" indent="0" algn="ctr">
              <a:buNone/>
            </a:pPr>
            <a:r>
              <a:rPr lang="en-US" sz="4000" b="1" dirty="0" smtClean="0"/>
              <a:t>Destined to die, </a:t>
            </a:r>
          </a:p>
          <a:p>
            <a:pPr marL="0" indent="0" algn="ctr">
              <a:buNone/>
            </a:pPr>
            <a:r>
              <a:rPr lang="en-US" sz="4000" b="1" dirty="0" smtClean="0"/>
              <a:t>poured out for all mankind</a:t>
            </a:r>
          </a:p>
          <a:p>
            <a:pPr marL="0" indent="0" algn="ctr">
              <a:buNone/>
            </a:pPr>
            <a:r>
              <a:rPr lang="en-US" sz="4000" b="1" dirty="0" smtClean="0"/>
              <a:t>God’s only Son, </a:t>
            </a:r>
          </a:p>
          <a:p>
            <a:pPr marL="0" indent="0" algn="ctr">
              <a:buNone/>
            </a:pPr>
            <a:r>
              <a:rPr lang="en-US" sz="4000" b="1" dirty="0" smtClean="0"/>
              <a:t>perfect and spotless one</a:t>
            </a:r>
          </a:p>
          <a:p>
            <a:pPr marL="0" indent="0" algn="ctr">
              <a:buNone/>
            </a:pPr>
            <a:r>
              <a:rPr lang="en-US" sz="4000" b="1" dirty="0" smtClean="0"/>
              <a:t>He never sinned, </a:t>
            </a:r>
          </a:p>
          <a:p>
            <a:pPr marL="0" indent="0" algn="ctr">
              <a:buNone/>
            </a:pPr>
            <a:r>
              <a:rPr lang="en-US" sz="4000" b="1" dirty="0" smtClean="0"/>
              <a:t>but suffered as if he did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385706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5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All authority, </a:t>
            </a:r>
          </a:p>
          <a:p>
            <a:pPr marL="0" indent="0" algn="ctr">
              <a:buNone/>
            </a:pPr>
            <a:r>
              <a:rPr lang="en-US" sz="4000" b="1" dirty="0" smtClean="0"/>
              <a:t>every victory is Yours</a:t>
            </a:r>
          </a:p>
          <a:p>
            <a:pPr marL="0" indent="0" algn="ctr">
              <a:buNone/>
            </a:pPr>
            <a:r>
              <a:rPr lang="en-US" sz="4000" b="1" dirty="0" smtClean="0"/>
              <a:t>All authority, </a:t>
            </a:r>
          </a:p>
          <a:p>
            <a:pPr marL="0" indent="0" algn="ctr">
              <a:buNone/>
            </a:pPr>
            <a:r>
              <a:rPr lang="en-US" sz="4000" b="1" dirty="0" smtClean="0"/>
              <a:t>every victory is Yours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121296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0"/>
            <a:ext cx="8875756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Savior worthy of honor and glory</a:t>
            </a:r>
          </a:p>
          <a:p>
            <a:pPr marL="0" indent="0" algn="ctr">
              <a:buNone/>
            </a:pPr>
            <a:r>
              <a:rPr lang="en-US" sz="4000" b="1" dirty="0" smtClean="0"/>
              <a:t>Worthy of all our praise, </a:t>
            </a:r>
          </a:p>
          <a:p>
            <a:pPr marL="0" indent="0" algn="ctr">
              <a:buNone/>
            </a:pPr>
            <a:r>
              <a:rPr lang="en-US" sz="4000" b="1" dirty="0" smtClean="0"/>
              <a:t>You overcome</a:t>
            </a:r>
          </a:p>
          <a:p>
            <a:pPr marL="0" indent="0" algn="ctr">
              <a:buNone/>
            </a:pPr>
            <a:r>
              <a:rPr lang="en-US" sz="4000" b="1" dirty="0" smtClean="0"/>
              <a:t>Jesus, awesome in power forever </a:t>
            </a:r>
          </a:p>
          <a:p>
            <a:pPr marL="0" indent="0" algn="ctr">
              <a:buNone/>
            </a:pPr>
            <a:r>
              <a:rPr lang="en-US" sz="4000" b="1" dirty="0" smtClean="0"/>
              <a:t>Awesome and great is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You overcame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231032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Power in hand, </a:t>
            </a:r>
          </a:p>
          <a:p>
            <a:pPr marL="0" indent="0" algn="ctr">
              <a:buNone/>
            </a:pPr>
            <a:r>
              <a:rPr lang="en-US" sz="4000" b="1" dirty="0" smtClean="0"/>
              <a:t>speaking the Father’s plan</a:t>
            </a:r>
          </a:p>
          <a:p>
            <a:pPr marL="0" indent="0" algn="ctr">
              <a:buNone/>
            </a:pPr>
            <a:r>
              <a:rPr lang="en-US" sz="4000" b="1" dirty="0" smtClean="0"/>
              <a:t>You’re sending us out </a:t>
            </a:r>
          </a:p>
          <a:p>
            <a:pPr marL="0" indent="0" algn="ctr">
              <a:buNone/>
            </a:pPr>
            <a:r>
              <a:rPr lang="en-US" sz="4000" b="1" dirty="0" smtClean="0"/>
              <a:t>light in this broken land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159681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59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All authority, </a:t>
            </a:r>
          </a:p>
          <a:p>
            <a:pPr marL="0" indent="0" algn="ctr">
              <a:buNone/>
            </a:pPr>
            <a:r>
              <a:rPr lang="en-US" sz="4000" b="1" dirty="0" smtClean="0"/>
              <a:t>every victory is Yours</a:t>
            </a:r>
          </a:p>
          <a:p>
            <a:pPr marL="0" indent="0" algn="ctr">
              <a:buNone/>
            </a:pPr>
            <a:r>
              <a:rPr lang="en-US" sz="4000" b="1" dirty="0" smtClean="0"/>
              <a:t>All authority, </a:t>
            </a:r>
          </a:p>
          <a:p>
            <a:pPr marL="0" indent="0" algn="ctr">
              <a:buNone/>
            </a:pPr>
            <a:r>
              <a:rPr lang="en-US" sz="4000" b="1" dirty="0" smtClean="0"/>
              <a:t>every victory is Yours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406002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0"/>
            <a:ext cx="8875756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Savior worthy of honor and glory</a:t>
            </a:r>
          </a:p>
          <a:p>
            <a:pPr marL="0" indent="0" algn="ctr">
              <a:buNone/>
            </a:pPr>
            <a:r>
              <a:rPr lang="en-US" sz="4000" b="1" dirty="0" smtClean="0"/>
              <a:t>Worthy of all our praise, </a:t>
            </a:r>
          </a:p>
          <a:p>
            <a:pPr marL="0" indent="0" algn="ctr">
              <a:buNone/>
            </a:pPr>
            <a:r>
              <a:rPr lang="en-US" sz="4000" b="1" dirty="0" smtClean="0"/>
              <a:t>You overcome</a:t>
            </a:r>
          </a:p>
          <a:p>
            <a:pPr marL="0" indent="0" algn="ctr">
              <a:buNone/>
            </a:pPr>
            <a:r>
              <a:rPr lang="en-US" sz="4000" b="1" dirty="0" smtClean="0"/>
              <a:t>Jesus, awesome in power forever </a:t>
            </a:r>
          </a:p>
          <a:p>
            <a:pPr marL="0" indent="0" algn="ctr">
              <a:buNone/>
            </a:pPr>
            <a:r>
              <a:rPr lang="en-US" sz="4000" b="1" dirty="0" smtClean="0"/>
              <a:t>Awesome and great is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You overcame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346617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6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We will overcome</a:t>
            </a:r>
          </a:p>
          <a:p>
            <a:pPr marL="0" indent="0" algn="ctr">
              <a:buNone/>
            </a:pPr>
            <a:r>
              <a:rPr lang="en-US" sz="4000" b="1" dirty="0" smtClean="0"/>
              <a:t>By the blood of the lamb</a:t>
            </a:r>
          </a:p>
          <a:p>
            <a:pPr marL="0" indent="0" algn="ctr">
              <a:buNone/>
            </a:pPr>
            <a:r>
              <a:rPr lang="en-US" sz="4000" b="1" dirty="0" smtClean="0"/>
              <a:t>And the word of our testimony, </a:t>
            </a:r>
          </a:p>
          <a:p>
            <a:pPr marL="0" indent="0" algn="ctr">
              <a:buNone/>
            </a:pPr>
            <a:r>
              <a:rPr lang="en-US" sz="4000" b="1" dirty="0" smtClean="0"/>
              <a:t>Everyone overcome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215948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0"/>
            <a:ext cx="8875756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Savior worthy of honor and glory</a:t>
            </a:r>
          </a:p>
          <a:p>
            <a:pPr marL="0" indent="0" algn="ctr">
              <a:buNone/>
            </a:pPr>
            <a:r>
              <a:rPr lang="en-US" sz="4000" b="1" dirty="0" smtClean="0"/>
              <a:t>Worthy of all our praise, </a:t>
            </a:r>
          </a:p>
          <a:p>
            <a:pPr marL="0" indent="0" algn="ctr">
              <a:buNone/>
            </a:pPr>
            <a:r>
              <a:rPr lang="en-US" sz="4000" b="1" dirty="0" smtClean="0"/>
              <a:t>You overcome</a:t>
            </a:r>
          </a:p>
          <a:p>
            <a:pPr marL="0" indent="0" algn="ctr">
              <a:buNone/>
            </a:pPr>
            <a:r>
              <a:rPr lang="en-US" sz="4000" b="1" dirty="0" smtClean="0"/>
              <a:t>Jesus, awesome in power forever </a:t>
            </a:r>
          </a:p>
          <a:p>
            <a:pPr marL="0" indent="0" algn="ctr">
              <a:buNone/>
            </a:pPr>
            <a:r>
              <a:rPr lang="en-US" sz="4000" b="1" dirty="0" smtClean="0"/>
              <a:t>Awesome and great is your name </a:t>
            </a:r>
          </a:p>
          <a:p>
            <a:pPr marL="0" indent="0" algn="ctr">
              <a:buNone/>
            </a:pPr>
            <a:r>
              <a:rPr lang="en-US" sz="4000" b="1" dirty="0" smtClean="0"/>
              <a:t>You overcame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Overcome</a:t>
            </a:r>
          </a:p>
          <a:p>
            <a:r>
              <a:rPr lang="en-US" altLang="ko-KR" sz="1200" dirty="0"/>
              <a:t>Jeremy Camp</a:t>
            </a:r>
          </a:p>
        </p:txBody>
      </p:sp>
    </p:spTree>
    <p:extLst>
      <p:ext uri="{BB962C8B-B14F-4D97-AF65-F5344CB8AC3E}">
        <p14:creationId xmlns:p14="http://schemas.microsoft.com/office/powerpoint/2010/main" val="341684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made a way for 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55281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26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err="1" smtClean="0"/>
              <a:t>Agnus</a:t>
            </a:r>
            <a:r>
              <a:rPr lang="en-US" sz="10000" spc="-100" dirty="0" smtClean="0"/>
              <a:t> Dei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W.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3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806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Alleluia, Alleluia</a:t>
            </a:r>
          </a:p>
          <a:p>
            <a:pPr marL="0" indent="0" algn="ctr">
              <a:buNone/>
            </a:pPr>
            <a:r>
              <a:rPr lang="en-US" sz="4000" b="1" dirty="0" smtClean="0"/>
              <a:t>For the Lord God Almighty </a:t>
            </a:r>
          </a:p>
          <a:p>
            <a:pPr marL="0" indent="0" algn="ctr">
              <a:buNone/>
            </a:pPr>
            <a:r>
              <a:rPr lang="en-US" sz="4000" b="1" dirty="0" smtClean="0"/>
              <a:t>Reigns   (3X)</a:t>
            </a:r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 smtClean="0"/>
              <a:t>Agnus</a:t>
            </a:r>
            <a:r>
              <a:rPr lang="en-US" i="1" dirty="0" smtClean="0"/>
              <a:t> Dei</a:t>
            </a:r>
          </a:p>
          <a:p>
            <a:r>
              <a:rPr lang="en-US" sz="1200" dirty="0" smtClean="0"/>
              <a:t>Michael W. Smith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08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6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Alleluia, You are Holy</a:t>
            </a:r>
          </a:p>
          <a:p>
            <a:pPr marL="0" indent="0" algn="ctr">
              <a:buNone/>
            </a:pPr>
            <a:r>
              <a:rPr lang="en-US" sz="4000" b="1" dirty="0" smtClean="0"/>
              <a:t>Holy, are you Lord God Almighty</a:t>
            </a:r>
          </a:p>
          <a:p>
            <a:pPr marL="0" indent="0" algn="ctr">
              <a:buNone/>
            </a:pPr>
            <a:r>
              <a:rPr lang="en-US" sz="4000" b="1" dirty="0" smtClean="0"/>
              <a:t>Worthy is the Lamb</a:t>
            </a:r>
          </a:p>
          <a:p>
            <a:pPr marL="0" indent="0" algn="ctr">
              <a:buNone/>
            </a:pPr>
            <a:r>
              <a:rPr lang="en-US" sz="4000" b="1" dirty="0" smtClean="0"/>
              <a:t>Worthy is the Lamb</a:t>
            </a:r>
          </a:p>
          <a:p>
            <a:pPr marL="0" indent="0" algn="ctr">
              <a:buNone/>
            </a:pPr>
            <a:r>
              <a:rPr lang="en-US" sz="4000" b="1" dirty="0" smtClean="0"/>
              <a:t>Amen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 err="1"/>
              <a:t>Agnus</a:t>
            </a:r>
            <a:r>
              <a:rPr lang="en-US" altLang="ko-KR" i="1" dirty="0"/>
              <a:t> Dei</a:t>
            </a:r>
          </a:p>
          <a:p>
            <a:r>
              <a:rPr lang="en-US" altLang="ko-KR" sz="1200" dirty="0"/>
              <a:t>Michael W. Smith</a:t>
            </a:r>
          </a:p>
        </p:txBody>
      </p:sp>
    </p:spTree>
    <p:extLst>
      <p:ext uri="{BB962C8B-B14F-4D97-AF65-F5344CB8AC3E}">
        <p14:creationId xmlns:p14="http://schemas.microsoft.com/office/powerpoint/2010/main" val="37021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76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Break Every Chain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Tasha </a:t>
            </a:r>
            <a:r>
              <a:rPr lang="en-US" dirty="0" err="1" smtClean="0"/>
              <a:t>Cobbs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4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spc="-150" dirty="0" smtClean="0"/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dirty="0" smtClean="0"/>
              <a:t>To Break every Chain</a:t>
            </a:r>
          </a:p>
          <a:p>
            <a:pPr marL="0" indent="0" algn="ctr">
              <a:buNone/>
            </a:pPr>
            <a:r>
              <a:rPr lang="en-US" sz="4000" b="1" dirty="0" smtClean="0"/>
              <a:t>Break every chain</a:t>
            </a:r>
          </a:p>
          <a:p>
            <a:pPr marL="0" indent="0" algn="ctr">
              <a:buNone/>
            </a:pPr>
            <a:r>
              <a:rPr lang="en-US" sz="4000" b="1" dirty="0" smtClean="0"/>
              <a:t>Break every chain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i="1" dirty="0" smtClean="0"/>
              <a:t>Break Every Chain</a:t>
            </a:r>
          </a:p>
          <a:p>
            <a:r>
              <a:rPr lang="en-US" sz="1200" dirty="0" smtClean="0"/>
              <a:t>Tasha </a:t>
            </a:r>
            <a:r>
              <a:rPr lang="en-US" sz="1200" dirty="0" err="1" smtClean="0"/>
              <a:t>Cobbs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696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87" y="0"/>
            <a:ext cx="8919551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All sufficient sacrifice</a:t>
            </a:r>
          </a:p>
          <a:p>
            <a:pPr marL="0" indent="0" algn="ctr">
              <a:buNone/>
            </a:pPr>
            <a:r>
              <a:rPr lang="en-US" sz="4000" b="1" dirty="0" smtClean="0"/>
              <a:t>so freely given, such a price for </a:t>
            </a:r>
          </a:p>
          <a:p>
            <a:pPr marL="0" indent="0" algn="ctr">
              <a:buNone/>
            </a:pPr>
            <a:r>
              <a:rPr lang="en-US" sz="4000" b="1" dirty="0" smtClean="0"/>
              <a:t>Our redemption, </a:t>
            </a:r>
          </a:p>
          <a:p>
            <a:pPr marL="0" indent="0" algn="ctr">
              <a:buNone/>
            </a:pPr>
            <a:r>
              <a:rPr lang="en-US" sz="4000" b="1" dirty="0" smtClean="0"/>
              <a:t>heavens gate swing wide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Break Every Chain</a:t>
            </a:r>
          </a:p>
          <a:p>
            <a:r>
              <a:rPr lang="en-US" altLang="ko-KR" sz="1200" dirty="0"/>
              <a:t>Tasha </a:t>
            </a:r>
            <a:r>
              <a:rPr lang="en-US" altLang="ko-KR" sz="1200" dirty="0" err="1"/>
              <a:t>Cobbs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8091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spc="-150" dirty="0" smtClean="0"/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dirty="0" smtClean="0"/>
              <a:t>To Break every Chain</a:t>
            </a:r>
          </a:p>
          <a:p>
            <a:pPr marL="0" indent="0" algn="ctr">
              <a:buNone/>
            </a:pPr>
            <a:r>
              <a:rPr lang="en-US" sz="4000" b="1" dirty="0" smtClean="0"/>
              <a:t>Break every chain</a:t>
            </a:r>
          </a:p>
          <a:p>
            <a:pPr marL="0" indent="0" algn="ctr">
              <a:buNone/>
            </a:pPr>
            <a:r>
              <a:rPr lang="en-US" sz="4000" b="1" dirty="0" smtClean="0"/>
              <a:t>Break every chain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Break Every Chain</a:t>
            </a:r>
          </a:p>
          <a:p>
            <a:r>
              <a:rPr lang="en-US" altLang="ko-KR" sz="1200" dirty="0"/>
              <a:t>Tasha </a:t>
            </a:r>
            <a:r>
              <a:rPr lang="en-US" altLang="ko-KR" sz="1200" dirty="0" err="1"/>
              <a:t>Cobbs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54356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806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There’s an army rising up</a:t>
            </a:r>
          </a:p>
          <a:p>
            <a:pPr marL="0" indent="0" algn="ctr">
              <a:buNone/>
            </a:pPr>
            <a:r>
              <a:rPr lang="en-US" sz="4000" b="1" dirty="0" smtClean="0"/>
              <a:t>There’s an army rising up </a:t>
            </a:r>
          </a:p>
          <a:p>
            <a:pPr marL="0" indent="0" algn="ctr">
              <a:buNone/>
            </a:pPr>
            <a:r>
              <a:rPr lang="en-US" sz="4000" b="1" dirty="0" smtClean="0"/>
              <a:t>There’s an army rising up</a:t>
            </a:r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Break Every Chain</a:t>
            </a:r>
          </a:p>
          <a:p>
            <a:r>
              <a:rPr lang="en-US" altLang="ko-KR" sz="1200" dirty="0"/>
              <a:t>Tasha </a:t>
            </a:r>
            <a:r>
              <a:rPr lang="en-US" altLang="ko-KR" sz="1200" dirty="0" err="1"/>
              <a:t>Cobbs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14916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‘Cause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saved the day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His word never fails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0039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spc="-150" dirty="0" smtClean="0"/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spc="-150" dirty="0" smtClean="0"/>
              <a:t>There is power in the name of Jesus</a:t>
            </a:r>
          </a:p>
          <a:p>
            <a:pPr marL="0" indent="0" algn="ctr">
              <a:buNone/>
            </a:pPr>
            <a:r>
              <a:rPr lang="en-US" sz="4000" b="1" dirty="0" smtClean="0"/>
              <a:t>To Break every Chain</a:t>
            </a:r>
          </a:p>
          <a:p>
            <a:pPr marL="0" indent="0" algn="ctr">
              <a:buNone/>
            </a:pPr>
            <a:r>
              <a:rPr lang="en-US" sz="4000" b="1" dirty="0" smtClean="0"/>
              <a:t>Break every chain</a:t>
            </a:r>
          </a:p>
          <a:p>
            <a:pPr marL="0" indent="0" algn="ctr">
              <a:buNone/>
            </a:pPr>
            <a:r>
              <a:rPr lang="en-US" sz="4000" b="1" dirty="0" smtClean="0"/>
              <a:t>Break every chain</a:t>
            </a:r>
            <a:endParaRPr 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Break Every Chain</a:t>
            </a:r>
          </a:p>
          <a:p>
            <a:r>
              <a:rPr lang="en-US" altLang="ko-KR" sz="1200" dirty="0"/>
              <a:t>Tasha </a:t>
            </a:r>
            <a:r>
              <a:rPr lang="en-US" altLang="ko-KR" sz="1200" dirty="0" err="1"/>
              <a:t>Cobbs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47701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35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22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624" y="777600"/>
            <a:ext cx="6350151" cy="5029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John 8:36</a:t>
            </a:r>
            <a:endParaRPr lang="en-US" sz="4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“So if the Son sets you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FREE, you will be free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indeed.”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09C3B5DA-FDD6-454E-8E36-88C8306C2A0A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164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48320" y="0"/>
            <a:ext cx="88473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36ABED"/>
                </a:solidFill>
                <a:latin typeface="Merriweather" panose="02060503050406030704" pitchFamily="18" charset="0"/>
                <a:cs typeface="Times New Roman"/>
              </a:rPr>
              <a:t>Genesis 39:2-5: Everyday</a:t>
            </a:r>
          </a:p>
          <a:p>
            <a:pPr>
              <a:defRPr/>
            </a:pPr>
            <a:r>
              <a:rPr lang="en-US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New International Version (NIV)</a:t>
            </a:r>
          </a:p>
          <a:p>
            <a:pPr>
              <a:defRPr/>
            </a:pPr>
            <a:r>
              <a:rPr lang="en-US" sz="2800" b="1" baseline="30000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2 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The </a:t>
            </a:r>
            <a:r>
              <a:rPr lang="en-US" sz="2800" b="1" cap="small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Lord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 was with Joseph so that he prospered, and he lived in the house of his Egyptian master. </a:t>
            </a:r>
            <a:r>
              <a:rPr lang="en-US" sz="2800" b="1" baseline="30000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3 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When his master saw that the </a:t>
            </a:r>
            <a:r>
              <a:rPr lang="en-US" sz="2800" b="1" cap="small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Lord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 was with him and that the </a:t>
            </a:r>
            <a:r>
              <a:rPr lang="en-US" sz="2800" b="1" cap="small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Lord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 gave him success in everything he did, </a:t>
            </a:r>
            <a:r>
              <a:rPr lang="en-US" sz="2800" b="1" baseline="30000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4 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Joseph found favor in his eyes and became his attendant. Potiphar put him in charge of his household, and he entrusted to his care everything he owned. </a:t>
            </a:r>
            <a:r>
              <a:rPr lang="en-US" sz="2800" b="1" baseline="30000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5 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From the time he put him in charge of his household and of all that he owned, the </a:t>
            </a:r>
            <a:r>
              <a:rPr lang="en-US" sz="2800" b="1" cap="small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Lord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 blessed the household of the Egyptian because of Joseph. The blessing of the </a:t>
            </a:r>
            <a:r>
              <a:rPr lang="en-US" sz="2800" b="1" cap="small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Lord</a:t>
            </a:r>
            <a:r>
              <a:rPr lang="en-US" sz="2800" b="1" dirty="0">
                <a:solidFill>
                  <a:srgbClr val="FFFFFF"/>
                </a:solidFill>
                <a:latin typeface="Merriweather" panose="02060503050406030704" pitchFamily="18" charset="0"/>
                <a:cs typeface="Times New Roman"/>
              </a:rPr>
              <a:t> was on everything Potiphar had, both in the house and in the field.</a:t>
            </a:r>
          </a:p>
        </p:txBody>
      </p:sp>
    </p:spTree>
    <p:extLst>
      <p:ext uri="{BB962C8B-B14F-4D97-AF65-F5344CB8AC3E}">
        <p14:creationId xmlns:p14="http://schemas.microsoft.com/office/powerpoint/2010/main" val="297012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Everyday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Lincoln Brewster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DB6FF5B1-611B-E64A-BF4A-DF3A5D6A5A53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166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64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4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What to say, Lord?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It’s </a:t>
            </a:r>
            <a:r>
              <a:rPr lang="en-US" sz="44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You who gave me life and I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Can’t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explain just how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Much You mean to me now</a:t>
            </a:r>
            <a:b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Everyday</a:t>
            </a:r>
          </a:p>
          <a:p>
            <a:r>
              <a:rPr lang="en-US" sz="1200" dirty="0" smtClean="0"/>
              <a:t>Lincoln Brewster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418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8248D1E8-E9EC-604A-8CF1-161952B01FF8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167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"/>
            <a:ext cx="9143999" cy="635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en-US" sz="4400" b="1" dirty="0"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That You have saved me, Lord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 I give all that I am to You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That everyday I could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Be a light that shines </a:t>
            </a:r>
            <a:endParaRPr lang="en-US" sz="4400" b="1" dirty="0" smtClean="0">
              <a:solidFill>
                <a:srgbClr val="FFFFFF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Your </a:t>
            </a: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name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443808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0DC94C6E-890D-1342-8FE1-DE3B6964F644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168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9143999" cy="61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400" b="1" dirty="0"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Everyday, Lord, </a:t>
            </a: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I’ll</a:t>
            </a:r>
            <a:endParaRPr lang="en-US" sz="4400" b="1" dirty="0">
              <a:solidFill>
                <a:srgbClr val="FFFFFF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spc="-150" dirty="0">
                <a:solidFill>
                  <a:srgbClr val="FFFFFF"/>
                </a:solidFill>
                <a:latin typeface="Merriweather" panose="02060503050406030704" pitchFamily="18" charset="0"/>
              </a:rPr>
              <a:t>Learn to stand upon Your word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And I pray that I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I might come </a:t>
            </a: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to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know </a:t>
            </a: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You more </a:t>
            </a:r>
            <a:b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</a:br>
            <a:endParaRPr lang="en-US" sz="4400" b="1" dirty="0">
              <a:solidFill>
                <a:srgbClr val="FFFFFF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3310729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155D1D7F-469D-8745-8BCF-460D33E48392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169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1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400" b="1" dirty="0" smtClean="0"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latin typeface="Merriweather" panose="02060503050406030704" pitchFamily="18" charset="0"/>
              </a:rPr>
              <a:t>	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That You would guide me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spc="-150" dirty="0">
                <a:solidFill>
                  <a:srgbClr val="FFFFFF"/>
                </a:solidFill>
                <a:latin typeface="Merriweather" panose="02060503050406030704" pitchFamily="18" charset="0"/>
              </a:rPr>
              <a:t>in every single step I take, that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Everyday I can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Be Your light unto the world</a:t>
            </a:r>
            <a:b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</a:br>
            <a:r>
              <a:rPr lang="en-US" sz="4400" b="1" dirty="0">
                <a:latin typeface="Merriweather" panose="02060503050406030704" pitchFamily="18" charset="0"/>
              </a:rPr>
              <a:t/>
            </a:r>
            <a:br>
              <a:rPr lang="en-US" sz="4400" b="1" dirty="0">
                <a:latin typeface="Merriweather" panose="02060503050406030704" pitchFamily="18" charset="0"/>
              </a:rPr>
            </a:br>
            <a:r>
              <a:rPr lang="en-US" sz="4400" b="1" dirty="0">
                <a:latin typeface="Merriweather" panose="02060503050406030704" pitchFamily="18" charset="0"/>
              </a:rPr>
              <a:t>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42402754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made a way for me</a:t>
            </a:r>
          </a:p>
          <a:p>
            <a:pPr algn="ctr" eaLnBrk="1" hangingPunct="1">
              <a:buFontTx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Salvation is here!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33426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84DE5683-6036-424C-A602-F1E86C7617C0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170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1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4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Everyday, </a:t>
            </a: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it’s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You I live for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Everyday, </a:t>
            </a: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I’ll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follow after You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Everyday, </a:t>
            </a: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I’ll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walk with You,  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my Lord</a:t>
            </a:r>
            <a:b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18310237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0DC94C6E-890D-1342-8FE1-DE3B6964F644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171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9143999" cy="61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400" b="1" dirty="0"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Everyday, Lord, </a:t>
            </a: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I’ll</a:t>
            </a:r>
            <a:endParaRPr lang="en-US" sz="4400" b="1" dirty="0">
              <a:solidFill>
                <a:srgbClr val="FFFFFF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spc="-150" dirty="0">
                <a:solidFill>
                  <a:srgbClr val="FFFFFF"/>
                </a:solidFill>
                <a:latin typeface="Merriweather" panose="02060503050406030704" pitchFamily="18" charset="0"/>
              </a:rPr>
              <a:t>Learn to stand upon Your word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And I pray that I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I might come </a:t>
            </a: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to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Merriweather" panose="02060503050406030704" pitchFamily="18" charset="0"/>
              </a:rPr>
              <a:t>know </a:t>
            </a: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You more </a:t>
            </a:r>
            <a:b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</a:br>
            <a:endParaRPr lang="en-US" sz="4400" b="1" dirty="0">
              <a:solidFill>
                <a:srgbClr val="FFFFFF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4685466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155D1D7F-469D-8745-8BCF-460D33E48392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172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1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latin typeface="Merriweather" panose="02060503050406030704" pitchFamily="18" charset="0"/>
              </a:rPr>
              <a:t>	</a:t>
            </a:r>
            <a:endParaRPr lang="en-US" sz="4400" b="1" dirty="0" smtClean="0"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400" b="1" dirty="0"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That You would guide me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spc="-150" dirty="0">
                <a:solidFill>
                  <a:srgbClr val="FFFFFF"/>
                </a:solidFill>
                <a:latin typeface="Merriweather" panose="02060503050406030704" pitchFamily="18" charset="0"/>
              </a:rPr>
              <a:t>in every single step I take, that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Everyday I can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  <a:t>Be Your light unto the world</a:t>
            </a:r>
            <a:br>
              <a:rPr lang="en-US" sz="4400" b="1" dirty="0">
                <a:solidFill>
                  <a:srgbClr val="FFFFFF"/>
                </a:solidFill>
                <a:latin typeface="Merriweather" panose="02060503050406030704" pitchFamily="18" charset="0"/>
              </a:rPr>
            </a:br>
            <a:r>
              <a:rPr lang="en-US" sz="4400" b="1" dirty="0">
                <a:latin typeface="Merriweather" panose="02060503050406030704" pitchFamily="18" charset="0"/>
              </a:rPr>
              <a:t/>
            </a:r>
            <a:br>
              <a:rPr lang="en-US" sz="4400" b="1" dirty="0">
                <a:latin typeface="Merriweather" panose="02060503050406030704" pitchFamily="18" charset="0"/>
              </a:rPr>
            </a:br>
            <a:r>
              <a:rPr lang="en-US" sz="4400" b="1" dirty="0">
                <a:latin typeface="Merriweather" panose="02060503050406030704" pitchFamily="18" charset="0"/>
              </a:rPr>
              <a:t>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2103850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SzPct val="45000"/>
              <a:buFont typeface="Wingdings" charset="0"/>
              <a:buNone/>
              <a:defRPr/>
            </a:pPr>
            <a:fld id="{84DE5683-6036-424C-A602-F1E86C7617C0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SzPct val="45000"/>
                <a:buFont typeface="Wingdings" charset="0"/>
                <a:buNone/>
                <a:defRPr/>
              </a:pPr>
              <a:t>173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1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4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Everyday, </a:t>
            </a: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it’s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You I live for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Everyday, </a:t>
            </a: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I’ll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follow after You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Everyday, </a:t>
            </a:r>
            <a:r>
              <a:rPr lang="en-US" sz="44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I’ll </a:t>
            </a: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walk with You,  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  <a:t>my Lord</a:t>
            </a:r>
            <a:br>
              <a:rPr lang="en-US" sz="44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Everyday</a:t>
            </a:r>
          </a:p>
          <a:p>
            <a:r>
              <a:rPr lang="en-US" altLang="ko-KR" sz="1200" dirty="0"/>
              <a:t>Lincoln </a:t>
            </a:r>
            <a:r>
              <a:rPr lang="en-US" altLang="ko-KR" sz="1200" dirty="0" smtClean="0"/>
              <a:t>Brewster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5191119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42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93920" y="387402"/>
            <a:ext cx="8156160" cy="647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rgbClr val="36ABED"/>
                </a:solidFill>
                <a:latin typeface="Merriweather" panose="02060503050406030704" pitchFamily="18" charset="0"/>
              </a:rPr>
              <a:t>Genesis 45:7: Your Name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Merriweather" panose="02060503050406030704" pitchFamily="18" charset="0"/>
              </a:rPr>
              <a:t>New International Version (NIV</a:t>
            </a:r>
            <a:r>
              <a:rPr lang="en-US" sz="2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)</a:t>
            </a:r>
          </a:p>
          <a:p>
            <a:pPr>
              <a:defRPr/>
            </a:pPr>
            <a:endParaRPr lang="en-US" sz="2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>
              <a:defRPr/>
            </a:pPr>
            <a:r>
              <a:rPr lang="en-US" sz="4000" b="1" baseline="30000" dirty="0">
                <a:solidFill>
                  <a:schemeClr val="bg1"/>
                </a:solidFill>
                <a:latin typeface="Merriweather" panose="02060503050406030704" pitchFamily="18" charset="0"/>
              </a:rPr>
              <a:t>7 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But God sent me ahead of you to preserve for you a remnant on earth and to save your lives by a great deliverance.</a:t>
            </a:r>
          </a:p>
        </p:txBody>
      </p:sp>
    </p:spTree>
    <p:extLst>
      <p:ext uri="{BB962C8B-B14F-4D97-AF65-F5344CB8AC3E}">
        <p14:creationId xmlns:p14="http://schemas.microsoft.com/office/powerpoint/2010/main" val="349272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Your Name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Baloche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80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	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As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morning dawns 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and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evening fades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You inspire songs of praise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That rise from earth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To touch Your heart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And glorify Your Name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Your Name</a:t>
            </a:r>
          </a:p>
          <a:p>
            <a:r>
              <a:rPr lang="en-US" sz="1200" dirty="0" smtClean="0"/>
              <a:t>Paul </a:t>
            </a:r>
            <a:r>
              <a:rPr lang="en-US" sz="1200" dirty="0" err="1" smtClean="0"/>
              <a:t>Baloche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712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0"/>
            <a:ext cx="9264960" cy="53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3600" b="1" spc="-150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3600" b="1" spc="-150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Your </a:t>
            </a: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Name is a strong </a:t>
            </a:r>
            <a:r>
              <a:rPr lang="en-US" sz="36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&amp; mighty </a:t>
            </a: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tower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Your Name is a shelter like no other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Your Name let the nations sing it louder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‘Cause </a:t>
            </a: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nothing has the power to save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Merriweather" panose="02060503050406030704" pitchFamily="18" charset="0"/>
              </a:rPr>
              <a:t>But Your Name</a:t>
            </a:r>
          </a:p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Your Name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495871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	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in Your Name we pray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Come and fill our hearts today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Lord give us strength to live for You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And glorify Your Name</a:t>
            </a: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Your Name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434308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and He lives in me!</a:t>
            </a:r>
            <a:br>
              <a:rPr lang="en-US" sz="4400" b="1" dirty="0" smtClean="0">
                <a:latin typeface="Merriweather" panose="02060503050406030704" pitchFamily="18" charset="0"/>
                <a:cs typeface="+mn-cs"/>
              </a:rPr>
            </a:br>
            <a:endParaRPr lang="en-US" sz="44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96527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0"/>
            <a:ext cx="9264960" cy="53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3600" b="1" spc="-150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3600" b="1" spc="-150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Your </a:t>
            </a: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Name is a strong </a:t>
            </a:r>
            <a:r>
              <a:rPr lang="en-US" sz="36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&amp; mighty </a:t>
            </a: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tower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Your Name is a shelter like no other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Your Name let the nations sing it louder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spc="-150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‘Cause </a:t>
            </a:r>
            <a:r>
              <a:rPr lang="en-US" sz="3600" b="1" spc="-150" dirty="0">
                <a:solidFill>
                  <a:schemeClr val="bg1"/>
                </a:solidFill>
                <a:latin typeface="Merriweather" panose="02060503050406030704" pitchFamily="18" charset="0"/>
              </a:rPr>
              <a:t>nothing has the power to save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Merriweather" panose="02060503050406030704" pitchFamily="18" charset="0"/>
              </a:rPr>
              <a:t>But Your Name</a:t>
            </a:r>
          </a:p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Your Name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1560066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9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24800" y="0"/>
            <a:ext cx="8087040" cy="674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Merriweather" panose="02060503050406030704" pitchFamily="18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36ABED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Genesis </a:t>
            </a:r>
            <a:r>
              <a:rPr lang="en-US" sz="3600" b="1" dirty="0">
                <a:solidFill>
                  <a:srgbClr val="36ABED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39:20-21: Through It All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New International Version (NIV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)</a:t>
            </a:r>
          </a:p>
          <a:p>
            <a:pPr>
              <a:defRPr/>
            </a:pP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Merriweather" panose="02060503050406030704" pitchFamily="18" charset="0"/>
            </a:endParaRPr>
          </a:p>
          <a:p>
            <a:pPr>
              <a:defRPr/>
            </a:pPr>
            <a:r>
              <a:rPr lang="en-US" sz="36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20 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Joseph’s master took him and put him in prison, the place where the king’s prisoners were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confined. But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while Joseph was there in the prison, 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21 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the </a:t>
            </a:r>
            <a:r>
              <a:rPr lang="en-US" sz="3600" b="1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Lord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Merriweather" panose="02060503050406030704" pitchFamily="18" charset="0"/>
              </a:rPr>
              <a:t> was with him; he showed him kindness and granted him favor in the eyes of the prison warden.</a:t>
            </a:r>
          </a:p>
        </p:txBody>
      </p:sp>
    </p:spTree>
    <p:extLst>
      <p:ext uri="{BB962C8B-B14F-4D97-AF65-F5344CB8AC3E}">
        <p14:creationId xmlns:p14="http://schemas.microsoft.com/office/powerpoint/2010/main" val="35461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Through it All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Hillsong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6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4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800" b="1" dirty="0" smtClean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Through It All</a:t>
            </a:r>
          </a:p>
          <a:p>
            <a:r>
              <a:rPr lang="en-US" sz="1200" dirty="0" err="1" smtClean="0"/>
              <a:t>Hillsong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16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8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You are forever in my life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spc="-150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You see me through the seasons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Cover me with Your hand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And lead me in 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Your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righteousness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</a:b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Through It All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668574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9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            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And I look to You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And I wait on You 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Through It All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6536025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2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I’ll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sing to You Lord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A hymn of Love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For Your faithfulness to me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I’m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carried in everlasting arms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You’ll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never let me go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Through it all</a:t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</a:b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Through It All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100700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4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800" b="1" dirty="0" smtClean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Halle-</a:t>
            </a:r>
            <a:r>
              <a:rPr lang="en-US" sz="4800" b="1" dirty="0" err="1">
                <a:solidFill>
                  <a:schemeClr val="bg1"/>
                </a:solidFill>
                <a:latin typeface="Merriweather" panose="02060503050406030704" pitchFamily="18" charset="0"/>
                <a:ea typeface="굴림" charset="0"/>
                <a:cs typeface="굴림" charset="0"/>
              </a:rPr>
              <a:t>lujah</a:t>
            </a: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  <a:ea typeface="굴림" charset="0"/>
              <a:cs typeface="굴림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Through It All</a:t>
            </a:r>
          </a:p>
          <a:p>
            <a:r>
              <a:rPr lang="en-US" sz="1200" dirty="0" err="1" smtClean="0"/>
              <a:t>Hillsong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84999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42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that died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</a:rPr>
              <a:t>just to set me free</a:t>
            </a: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! </a:t>
            </a:r>
            <a:br>
              <a:rPr lang="en-US" sz="4400" b="1" dirty="0" smtClean="0">
                <a:latin typeface="Merriweather" panose="02060503050406030704" pitchFamily="18" charset="0"/>
                <a:cs typeface="+mn-cs"/>
              </a:rPr>
            </a:br>
            <a:endParaRPr lang="en-US" sz="44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60992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9A472F6C-1AC7-0644-B19C-7CDC040BE5CF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190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27804" y="456529"/>
            <a:ext cx="8667876" cy="490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rgbClr val="36ABED"/>
                </a:solidFill>
                <a:latin typeface="Merriweather" panose="02060503050406030704" pitchFamily="18" charset="0"/>
              </a:rPr>
              <a:t>Philippians 1:6: Jesus You Are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Merriweather" panose="02060503050406030704" pitchFamily="18" charset="0"/>
              </a:rPr>
              <a:t>New International Version (NIV</a:t>
            </a:r>
            <a:r>
              <a:rPr lang="en-US" sz="2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)</a:t>
            </a:r>
          </a:p>
          <a:p>
            <a:pPr>
              <a:defRPr/>
            </a:pPr>
            <a:endParaRPr lang="en-US" sz="2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>
              <a:defRPr/>
            </a:pPr>
            <a:r>
              <a:rPr lang="en-US" sz="4000" b="1" baseline="30000" dirty="0">
                <a:solidFill>
                  <a:schemeClr val="bg1"/>
                </a:solidFill>
                <a:latin typeface="Merriweather" panose="02060503050406030704" pitchFamily="18" charset="0"/>
              </a:rPr>
              <a:t>6 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being confident of this, that he who began a good work in you will carry it on to completion until the day of Christ Jesus.</a:t>
            </a:r>
          </a:p>
        </p:txBody>
      </p:sp>
    </p:spTree>
    <p:extLst>
      <p:ext uri="{BB962C8B-B14F-4D97-AF65-F5344CB8AC3E}">
        <p14:creationId xmlns:p14="http://schemas.microsoft.com/office/powerpoint/2010/main" val="38907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Jesus You Are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Baloche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FAC7F1FF-A036-AE41-ABD2-950FB6B5D6C4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192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62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You are You are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Merriweather" panose="02060503050406030704" pitchFamily="18" charset="0"/>
              </a:rPr>
              <a:t>Ev’rything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 I’m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not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And </a:t>
            </a:r>
            <a:r>
              <a:rPr lang="en-US" sz="4000" b="1" dirty="0" err="1" smtClean="0">
                <a:solidFill>
                  <a:schemeClr val="bg1"/>
                </a:solidFill>
                <a:latin typeface="Merriweather" panose="02060503050406030704" pitchFamily="18" charset="0"/>
              </a:rPr>
              <a:t>ev’rything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that I want to be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Jesus You Are</a:t>
            </a:r>
          </a:p>
          <a:p>
            <a:r>
              <a:rPr lang="en-US" sz="1200" dirty="0" smtClean="0"/>
              <a:t>Paul </a:t>
            </a:r>
            <a:r>
              <a:rPr lang="en-US" sz="1200" dirty="0" err="1" smtClean="0"/>
              <a:t>Baloche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334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33305B74-E381-2A41-9047-57575326ED41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193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4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You are You are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The maker of my heart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Finish what You started in me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308405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190B19A9-FE58-2345-BDC3-05551357A70B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194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7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You are You are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Merriweather" panose="02060503050406030704" pitchFamily="18" charset="0"/>
              </a:rPr>
              <a:t>Ev’rything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 I’m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not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And </a:t>
            </a:r>
            <a:r>
              <a:rPr lang="en-US" sz="4000" b="1" dirty="0" err="1" smtClean="0">
                <a:solidFill>
                  <a:schemeClr val="bg1"/>
                </a:solidFill>
                <a:latin typeface="Merriweather" panose="02060503050406030704" pitchFamily="18" charset="0"/>
              </a:rPr>
              <a:t>ev’rything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that I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want to be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7583404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4FC976AB-CB89-0D4C-A2AC-CD7A792F3F93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195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4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You are You are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The maker of my heart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Finish what You started in me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6837817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F2813133-5737-9640-98D9-E4F3E3DAEA1D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196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-1" y="0"/>
            <a:ext cx="9144001" cy="503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This is the hope I have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It’s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something I cannot see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You willingly gave Your life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Willing to die for me</a:t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837742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B386FB82-DD95-E34A-A896-B5EB78E852C1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197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1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142413" algn="l"/>
                <a:tab pos="9599613" algn="l"/>
                <a:tab pos="10056813" algn="l"/>
                <a:tab pos="105140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  <a:t>	</a:t>
            </a:r>
          </a:p>
          <a:p>
            <a:pPr algn="ctr">
              <a:spcBef>
                <a:spcPts val="600"/>
              </a:spcBef>
              <a:defRPr/>
            </a:pPr>
            <a:endParaRPr lang="en-US" sz="48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  <a:t>Now I believe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  <a:t>I believe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  <a:t>I believe </a:t>
            </a:r>
            <a:b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Merriweather" panose="02060503050406030704" pitchFamily="18" charset="0"/>
              </a:rPr>
              <a:t>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7516230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9768933-C869-354C-B867-6E46F6C2A746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198</a:t>
            </a:fld>
            <a:endParaRPr lang="en-US" sz="130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7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You are You are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Merriweather" panose="02060503050406030704" pitchFamily="18" charset="0"/>
              </a:rPr>
              <a:t>Ev’rything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 I’m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not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And </a:t>
            </a:r>
            <a:r>
              <a:rPr lang="en-US" sz="4000" b="1" dirty="0" err="1" smtClean="0">
                <a:solidFill>
                  <a:schemeClr val="bg1"/>
                </a:solidFill>
                <a:latin typeface="Merriweather" panose="02060503050406030704" pitchFamily="18" charset="0"/>
              </a:rPr>
              <a:t>ev’rything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that I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want to be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5681513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7009920" y="6245937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  <a:defRPr/>
            </a:pPr>
            <a:fld id="{5C0574DA-108C-2441-A020-2D43C79CEA56}" type="slidenum">
              <a:rPr lang="en-US" sz="1300">
                <a:latin typeface="굴림" charset="0"/>
                <a:ea typeface="굴림" charset="0"/>
                <a:cs typeface="굴림" charset="0"/>
              </a:rPr>
              <a:pPr algn="r">
                <a:lnSpc>
                  <a:spcPct val="95000"/>
                </a:lnSpc>
                <a:buClrTx/>
                <a:buFontTx/>
                <a:buNone/>
                <a:defRPr/>
              </a:pPr>
              <a:t>199</a:t>
            </a:fld>
            <a:endParaRPr lang="en-US" sz="1300" dirty="0">
              <a:latin typeface="굴림" charset="0"/>
              <a:ea typeface="굴림" charset="0"/>
              <a:cs typeface="굴림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49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1" rIns="0" bIns="0"/>
          <a:lstStyle>
            <a:lvl1pPr marL="342900" indent="-339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Jesus You are You are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The maker of my heart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Merriweather" panose="02060503050406030704" pitchFamily="18" charset="0"/>
              </a:rPr>
              <a:t>Finish what You started in me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Jesus You Are</a:t>
            </a:r>
          </a:p>
          <a:p>
            <a:r>
              <a:rPr lang="en-US" altLang="ko-KR" sz="1200" dirty="0"/>
              <a:t>Paul </a:t>
            </a:r>
            <a:r>
              <a:rPr lang="en-US" altLang="ko-KR" sz="1200" dirty="0" err="1"/>
              <a:t>Baloche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013591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logo-vertical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 b="11131"/>
          <a:stretch/>
        </p:blipFill>
        <p:spPr>
          <a:xfrm>
            <a:off x="323528" y="908720"/>
            <a:ext cx="8459787" cy="49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and He lives in me!</a:t>
            </a:r>
            <a:br>
              <a:rPr lang="en-US" sz="4400" b="1" dirty="0" smtClean="0">
                <a:latin typeface="Merriweather" panose="02060503050406030704" pitchFamily="18" charset="0"/>
                <a:cs typeface="+mn-cs"/>
              </a:rPr>
            </a:br>
            <a:endParaRPr lang="en-US" sz="44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178500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95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624" y="777600"/>
            <a:ext cx="6350151" cy="5029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1 Corinthians 15:57</a:t>
            </a:r>
            <a:endParaRPr lang="en-US" sz="4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“Thanks be to God, who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gives us the VICTORY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through our Lord Jesus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Christ!”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50" dirty="0" smtClean="0"/>
              <a:t>Victory in Jesus</a:t>
            </a:r>
            <a:endParaRPr lang="en-US" sz="10000" spc="-15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dirty="0"/>
              <a:t>Eugene Monroe Bartlett </a:t>
            </a:r>
            <a:r>
              <a:rPr lang="en-US" altLang="ko-KR" dirty="0" smtClean="0"/>
              <a:t>Sr. (Hymn)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8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4400" b="1" dirty="0" smtClean="0">
                <a:solidFill>
                  <a:schemeClr val="bg1"/>
                </a:solidFill>
              </a:rPr>
              <a:t>I </a:t>
            </a:r>
            <a:r>
              <a:rPr lang="en-US" altLang="ko-KR" sz="4400" b="1" dirty="0">
                <a:solidFill>
                  <a:schemeClr val="bg1"/>
                </a:solidFill>
              </a:rPr>
              <a:t>heard an old, old </a:t>
            </a:r>
            <a:r>
              <a:rPr lang="en-US" altLang="ko-KR" sz="4400" b="1" dirty="0" smtClean="0">
                <a:solidFill>
                  <a:schemeClr val="bg1"/>
                </a:solidFill>
              </a:rPr>
              <a:t>story,</a:t>
            </a:r>
          </a:p>
          <a:p>
            <a:pPr algn="ctr">
              <a:buNone/>
            </a:pPr>
            <a:r>
              <a:rPr lang="en-US" altLang="ko-KR" sz="4400" b="1" dirty="0" smtClean="0">
                <a:solidFill>
                  <a:schemeClr val="bg1"/>
                </a:solidFill>
              </a:rPr>
              <a:t>How </a:t>
            </a:r>
            <a:r>
              <a:rPr lang="en-US" altLang="ko-KR" sz="4400" b="1" dirty="0">
                <a:solidFill>
                  <a:schemeClr val="bg1"/>
                </a:solidFill>
              </a:rPr>
              <a:t>a Savior came from </a:t>
            </a:r>
            <a:r>
              <a:rPr lang="en-US" altLang="ko-KR" sz="4400" b="1" dirty="0" smtClean="0">
                <a:solidFill>
                  <a:schemeClr val="bg1"/>
                </a:solidFill>
              </a:rPr>
              <a:t>glory,</a:t>
            </a:r>
          </a:p>
          <a:p>
            <a:pPr algn="ctr">
              <a:buNone/>
            </a:pPr>
            <a:r>
              <a:rPr lang="en-US" altLang="ko-KR" sz="4400" b="1" dirty="0" smtClean="0">
                <a:solidFill>
                  <a:schemeClr val="bg1"/>
                </a:solidFill>
              </a:rPr>
              <a:t>How </a:t>
            </a:r>
            <a:r>
              <a:rPr lang="en-US" altLang="ko-KR" sz="4400" b="1" dirty="0">
                <a:solidFill>
                  <a:schemeClr val="bg1"/>
                </a:solidFill>
              </a:rPr>
              <a:t>He gave His life </a:t>
            </a:r>
            <a:endParaRPr lang="en-US" altLang="ko-KR" sz="4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4400" b="1" dirty="0" smtClean="0">
                <a:solidFill>
                  <a:schemeClr val="bg1"/>
                </a:solidFill>
              </a:rPr>
              <a:t>on Calvary</a:t>
            </a:r>
          </a:p>
          <a:p>
            <a:pPr algn="ctr">
              <a:buNone/>
            </a:pPr>
            <a:r>
              <a:rPr lang="en-US" altLang="ko-KR" sz="4400" b="1" dirty="0" smtClean="0">
                <a:solidFill>
                  <a:schemeClr val="bg1"/>
                </a:solidFill>
              </a:rPr>
              <a:t>To </a:t>
            </a:r>
            <a:r>
              <a:rPr lang="en-US" altLang="ko-KR" sz="4400" b="1" dirty="0">
                <a:solidFill>
                  <a:schemeClr val="bg1"/>
                </a:solidFill>
              </a:rPr>
              <a:t>save a wretch like me;</a:t>
            </a:r>
            <a:br>
              <a:rPr lang="en-US" altLang="ko-KR" sz="4400" b="1" dirty="0">
                <a:solidFill>
                  <a:schemeClr val="bg1"/>
                </a:solidFill>
              </a:rPr>
            </a:b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Victory in Jesus</a:t>
            </a:r>
          </a:p>
          <a:p>
            <a:r>
              <a:rPr lang="en-US" altLang="ko-KR" sz="1200" dirty="0"/>
              <a:t>Eugene Monroe Bartlett Sr.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4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sz="44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4400" b="1" dirty="0">
                <a:solidFill>
                  <a:schemeClr val="bg1"/>
                </a:solidFill>
              </a:rPr>
              <a:t/>
            </a:r>
            <a:br>
              <a:rPr lang="en-US" altLang="ko-KR" sz="4400" b="1" dirty="0">
                <a:solidFill>
                  <a:schemeClr val="bg1"/>
                </a:solidFill>
              </a:rPr>
            </a:br>
            <a:r>
              <a:rPr lang="en-US" altLang="ko-KR" sz="4400" b="1" dirty="0">
                <a:solidFill>
                  <a:schemeClr val="bg1"/>
                </a:solidFill>
              </a:rPr>
              <a:t>I heard about His groaning,</a:t>
            </a:r>
            <a:br>
              <a:rPr lang="en-US" altLang="ko-KR" sz="4400" b="1" dirty="0">
                <a:solidFill>
                  <a:schemeClr val="bg1"/>
                </a:solidFill>
              </a:rPr>
            </a:br>
            <a:r>
              <a:rPr lang="en-US" altLang="ko-KR" sz="4400" b="1" dirty="0">
                <a:solidFill>
                  <a:schemeClr val="bg1"/>
                </a:solidFill>
              </a:rPr>
              <a:t>Then I repented of my sins;</a:t>
            </a:r>
            <a:br>
              <a:rPr lang="en-US" altLang="ko-KR" sz="4400" b="1" dirty="0">
                <a:solidFill>
                  <a:schemeClr val="bg1"/>
                </a:solidFill>
              </a:rPr>
            </a:br>
            <a:r>
              <a:rPr lang="en-US" altLang="ko-KR" sz="4400" b="1" dirty="0">
                <a:solidFill>
                  <a:schemeClr val="bg1"/>
                </a:solidFill>
              </a:rPr>
              <a:t>And won the victory.</a:t>
            </a:r>
            <a:endParaRPr lang="en-US" sz="4400" b="1" spc="-150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Victory in Jesus</a:t>
            </a:r>
          </a:p>
          <a:p>
            <a:r>
              <a:rPr lang="en-US" altLang="ko-KR" sz="1200" dirty="0"/>
              <a:t>Eugene Monroe Bartlett Sr.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/>
              <a:t>O victory in Jesus,</a:t>
            </a:r>
            <a:br>
              <a:rPr lang="en-US" sz="4400" b="1" dirty="0"/>
            </a:br>
            <a:r>
              <a:rPr lang="en-US" sz="4400" b="1" dirty="0"/>
              <a:t>My Savior, forever.</a:t>
            </a:r>
            <a:br>
              <a:rPr lang="en-US" sz="4400" b="1" dirty="0"/>
            </a:br>
            <a:r>
              <a:rPr lang="en-US" sz="4400" b="1" dirty="0"/>
              <a:t>He sought me and bought me</a:t>
            </a:r>
            <a:br>
              <a:rPr lang="en-US" sz="4400" b="1" dirty="0"/>
            </a:br>
            <a:r>
              <a:rPr lang="en-US" sz="4400" b="1" dirty="0"/>
              <a:t>With His redeeming blood;</a:t>
            </a:r>
            <a:br>
              <a:rPr lang="en-US" sz="4400" b="1" dirty="0"/>
            </a:br>
            <a:r>
              <a:rPr lang="en-US" sz="4400" b="1" dirty="0"/>
              <a:t>He loved me ere I knew Him,</a:t>
            </a:r>
            <a:br>
              <a:rPr lang="en-US" sz="4400" b="1" dirty="0"/>
            </a:br>
            <a:r>
              <a:rPr lang="en-US" sz="4400" b="1" dirty="0"/>
              <a:t>And all my love is due Him,</a:t>
            </a:r>
            <a:br>
              <a:rPr lang="en-US" sz="4400" b="1" dirty="0"/>
            </a:br>
            <a:r>
              <a:rPr lang="en-US" sz="4400" b="1" dirty="0"/>
              <a:t>He plunged me to victory,</a:t>
            </a:r>
            <a:br>
              <a:rPr lang="en-US" sz="4400" b="1" dirty="0"/>
            </a:br>
            <a:r>
              <a:rPr lang="en-US" sz="4400" b="1" spc="-150" dirty="0"/>
              <a:t>Beneath the cleansing flood</a:t>
            </a:r>
            <a:endParaRPr lang="en-US" sz="4400" b="1" spc="-150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Victory in Jesus</a:t>
            </a:r>
          </a:p>
          <a:p>
            <a:r>
              <a:rPr lang="en-US" altLang="ko-KR" sz="1200" dirty="0"/>
              <a:t>Eugene Monroe Bartlett Sr.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19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I </a:t>
            </a:r>
            <a:r>
              <a:rPr lang="en-US" sz="4400" b="1" dirty="0"/>
              <a:t>heard about His </a:t>
            </a:r>
            <a:r>
              <a:rPr lang="en-US" sz="4400" b="1" dirty="0" smtClean="0"/>
              <a:t>healing,</a:t>
            </a:r>
          </a:p>
          <a:p>
            <a:pPr algn="ctr">
              <a:buNone/>
            </a:pPr>
            <a:r>
              <a:rPr lang="en-US" sz="4400" b="1" dirty="0" smtClean="0"/>
              <a:t>Of </a:t>
            </a:r>
            <a:r>
              <a:rPr lang="en-US" sz="4400" b="1" dirty="0"/>
              <a:t>His cleansing power </a:t>
            </a: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revealing</a:t>
            </a:r>
            <a:r>
              <a:rPr lang="en-US" sz="4400" b="1" dirty="0"/>
              <a:t>.</a:t>
            </a:r>
            <a:br>
              <a:rPr lang="en-US" sz="4400" b="1" dirty="0"/>
            </a:br>
            <a:r>
              <a:rPr lang="en-US" sz="4400" b="1" dirty="0"/>
              <a:t>How He made the lame </a:t>
            </a: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to </a:t>
            </a:r>
            <a:r>
              <a:rPr lang="en-US" sz="4400" b="1" dirty="0"/>
              <a:t>walk </a:t>
            </a:r>
            <a:r>
              <a:rPr lang="en-US" sz="4400" b="1" dirty="0" smtClean="0"/>
              <a:t>again</a:t>
            </a:r>
          </a:p>
          <a:p>
            <a:pPr algn="ctr">
              <a:buNone/>
            </a:pPr>
            <a:r>
              <a:rPr lang="en-US" sz="4400" b="1" dirty="0" smtClean="0"/>
              <a:t>And </a:t>
            </a:r>
            <a:r>
              <a:rPr lang="en-US" sz="4400" b="1" dirty="0"/>
              <a:t>caused the blind to see;</a:t>
            </a:r>
            <a:br>
              <a:rPr lang="en-US" sz="4400" b="1" dirty="0"/>
            </a:b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Victory in Jesus</a:t>
            </a:r>
          </a:p>
          <a:p>
            <a:r>
              <a:rPr lang="en-US" altLang="ko-KR" sz="1200" dirty="0"/>
              <a:t>Eugene Monroe Bartlett Sr.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9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6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And </a:t>
            </a:r>
            <a:r>
              <a:rPr lang="en-US" sz="4400" b="1" dirty="0"/>
              <a:t>then I cried, </a:t>
            </a:r>
            <a:r>
              <a:rPr lang="en-US" sz="4400" b="1" dirty="0" smtClean="0"/>
              <a:t>“Dear Jesus,</a:t>
            </a:r>
          </a:p>
          <a:p>
            <a:pPr marL="0" indent="0" algn="ctr">
              <a:buNone/>
            </a:pPr>
            <a:r>
              <a:rPr lang="en-US" sz="4400" b="1" dirty="0" smtClean="0"/>
              <a:t>Come </a:t>
            </a:r>
            <a:r>
              <a:rPr lang="en-US" sz="4400" b="1" dirty="0"/>
              <a:t>and heal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my </a:t>
            </a:r>
            <a:r>
              <a:rPr lang="en-US" sz="4400" b="1" dirty="0"/>
              <a:t>broken spirit</a:t>
            </a:r>
            <a:r>
              <a:rPr lang="en-US" sz="4400" b="1" dirty="0" smtClean="0"/>
              <a:t>,”</a:t>
            </a:r>
          </a:p>
          <a:p>
            <a:pPr marL="0" indent="0" algn="ctr">
              <a:buNone/>
            </a:pPr>
            <a:r>
              <a:rPr lang="en-US" sz="4400" b="1" dirty="0" smtClean="0"/>
              <a:t>And </a:t>
            </a:r>
            <a:r>
              <a:rPr lang="en-US" sz="4400" b="1" dirty="0"/>
              <a:t>somehow Jesus </a:t>
            </a: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came </a:t>
            </a:r>
            <a:r>
              <a:rPr lang="en-US" sz="4400" b="1" dirty="0"/>
              <a:t>and </a:t>
            </a:r>
            <a:r>
              <a:rPr lang="en-US" sz="4400" b="1" dirty="0" smtClean="0"/>
              <a:t>brought</a:t>
            </a:r>
          </a:p>
          <a:p>
            <a:pPr marL="0" indent="0" algn="ctr">
              <a:buNone/>
            </a:pPr>
            <a:r>
              <a:rPr lang="en-US" sz="4400" b="1" dirty="0" smtClean="0"/>
              <a:t>To </a:t>
            </a:r>
            <a:r>
              <a:rPr lang="en-US" sz="4400" b="1" dirty="0"/>
              <a:t>me the victory.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Victory in Jesus</a:t>
            </a:r>
          </a:p>
          <a:p>
            <a:r>
              <a:rPr lang="en-US" altLang="ko-KR" sz="1200" dirty="0"/>
              <a:t>Eugene Monroe Bartlett Sr.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/>
              <a:t>O victory in Jesus,</a:t>
            </a:r>
            <a:br>
              <a:rPr lang="en-US" sz="4400" b="1" dirty="0"/>
            </a:br>
            <a:r>
              <a:rPr lang="en-US" sz="4400" b="1" dirty="0"/>
              <a:t>My Savior, forever.</a:t>
            </a:r>
            <a:br>
              <a:rPr lang="en-US" sz="4400" b="1" dirty="0"/>
            </a:br>
            <a:r>
              <a:rPr lang="en-US" sz="4400" b="1" dirty="0"/>
              <a:t>He sought me and bought me</a:t>
            </a:r>
            <a:br>
              <a:rPr lang="en-US" sz="4400" b="1" dirty="0"/>
            </a:br>
            <a:r>
              <a:rPr lang="en-US" sz="4400" b="1" dirty="0"/>
              <a:t>With His redeeming blood;</a:t>
            </a:r>
            <a:br>
              <a:rPr lang="en-US" sz="4400" b="1" dirty="0"/>
            </a:br>
            <a:r>
              <a:rPr lang="en-US" sz="4400" b="1" dirty="0"/>
              <a:t>He loved me ere I knew Him,</a:t>
            </a:r>
            <a:br>
              <a:rPr lang="en-US" sz="4400" b="1" dirty="0"/>
            </a:br>
            <a:r>
              <a:rPr lang="en-US" sz="4400" b="1" dirty="0"/>
              <a:t>And all my love is due Him,</a:t>
            </a:r>
            <a:br>
              <a:rPr lang="en-US" sz="4400" b="1" dirty="0"/>
            </a:br>
            <a:r>
              <a:rPr lang="en-US" sz="4400" b="1" dirty="0"/>
              <a:t>He plunged me to victory,</a:t>
            </a:r>
            <a:br>
              <a:rPr lang="en-US" sz="4400" b="1" dirty="0"/>
            </a:br>
            <a:r>
              <a:rPr lang="en-US" sz="4400" b="1" spc="-150" dirty="0"/>
              <a:t>Beneath the cleansing flood</a:t>
            </a:r>
            <a:endParaRPr lang="en-US" sz="4400" b="1" spc="-150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Victory in Jesus</a:t>
            </a:r>
          </a:p>
          <a:p>
            <a:r>
              <a:rPr lang="en-US" altLang="ko-KR" sz="1200" dirty="0"/>
              <a:t>Eugene Monroe Bartlett Sr.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5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/>
              <a:t>I heard about a </a:t>
            </a:r>
            <a:r>
              <a:rPr lang="en-US" sz="4400" b="1" dirty="0" smtClean="0"/>
              <a:t>mansion</a:t>
            </a:r>
          </a:p>
          <a:p>
            <a:pPr algn="ctr">
              <a:buNone/>
            </a:pPr>
            <a:r>
              <a:rPr lang="en-US" sz="4400" b="1" dirty="0" smtClean="0"/>
              <a:t>He </a:t>
            </a:r>
            <a:r>
              <a:rPr lang="en-US" sz="4400" b="1" dirty="0"/>
              <a:t>has built for me in </a:t>
            </a:r>
            <a:r>
              <a:rPr lang="en-US" sz="4400" b="1" dirty="0" smtClean="0"/>
              <a:t>glory.</a:t>
            </a:r>
          </a:p>
          <a:p>
            <a:pPr algn="ctr">
              <a:buNone/>
            </a:pPr>
            <a:r>
              <a:rPr lang="en-US" sz="4400" b="1" dirty="0" smtClean="0"/>
              <a:t>And </a:t>
            </a:r>
            <a:r>
              <a:rPr lang="en-US" sz="4400" b="1" dirty="0"/>
              <a:t>I heard about </a:t>
            </a:r>
          </a:p>
          <a:p>
            <a:pPr algn="ctr">
              <a:buNone/>
            </a:pPr>
            <a:r>
              <a:rPr lang="en-US" sz="4400" b="1" dirty="0" smtClean="0"/>
              <a:t>the </a:t>
            </a:r>
            <a:r>
              <a:rPr lang="en-US" sz="4400" b="1" dirty="0"/>
              <a:t>streets of </a:t>
            </a:r>
            <a:r>
              <a:rPr lang="en-US" sz="4400" b="1" dirty="0" smtClean="0"/>
              <a:t>gold</a:t>
            </a:r>
          </a:p>
          <a:p>
            <a:pPr algn="ctr">
              <a:buNone/>
            </a:pPr>
            <a:r>
              <a:rPr lang="en-US" sz="4400" b="1" dirty="0" smtClean="0"/>
              <a:t>Beyond </a:t>
            </a:r>
            <a:r>
              <a:rPr lang="en-US" sz="4400" b="1" dirty="0"/>
              <a:t>the crystal sea;</a:t>
            </a:r>
            <a:br>
              <a:rPr lang="en-US" sz="4400" b="1" dirty="0"/>
            </a:b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Victory in Jesus</a:t>
            </a:r>
          </a:p>
          <a:p>
            <a:r>
              <a:rPr lang="en-US" altLang="ko-KR" sz="1200" dirty="0"/>
              <a:t>Eugene Monroe Bartlett Sr.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</a:t>
            </a:r>
            <a:r>
              <a:rPr lang="en-US" altLang="ko-KR" sz="1200" b="1" dirty="0">
                <a:solidFill>
                  <a:schemeClr val="bg1"/>
                </a:solidFill>
                <a:latin typeface="Merriweather" panose="02060503050406030704" pitchFamily="18" charset="0"/>
              </a:rPr>
              <a:t>3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endParaRPr lang="en-US" sz="66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66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Merriweather" panose="02060503050406030704" pitchFamily="18" charset="0"/>
                <a:cs typeface="+mn-cs"/>
              </a:rPr>
              <a:t/>
            </a:r>
            <a:br>
              <a:rPr lang="en-US" sz="6600" b="1" dirty="0" smtClean="0">
                <a:latin typeface="Merriweather" panose="02060503050406030704" pitchFamily="18" charset="0"/>
                <a:cs typeface="+mn-cs"/>
              </a:rPr>
            </a:br>
            <a:endParaRPr lang="en-US" sz="66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30166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About </a:t>
            </a:r>
            <a:r>
              <a:rPr lang="en-US" sz="4400" b="1" dirty="0"/>
              <a:t>the angels </a:t>
            </a:r>
            <a:r>
              <a:rPr lang="en-US" sz="4400" b="1" dirty="0" smtClean="0"/>
              <a:t>singing,</a:t>
            </a:r>
          </a:p>
          <a:p>
            <a:pPr algn="ctr">
              <a:buNone/>
            </a:pPr>
            <a:r>
              <a:rPr lang="en-US" sz="4400" b="1" spc="-150" dirty="0" smtClean="0"/>
              <a:t>And </a:t>
            </a:r>
            <a:r>
              <a:rPr lang="en-US" sz="4400" b="1" spc="-150" dirty="0"/>
              <a:t>the old redemption </a:t>
            </a:r>
            <a:r>
              <a:rPr lang="en-US" sz="4400" b="1" spc="-150" dirty="0" smtClean="0"/>
              <a:t>story,</a:t>
            </a: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And </a:t>
            </a:r>
            <a:r>
              <a:rPr lang="en-US" sz="4400" b="1" dirty="0"/>
              <a:t>some sweet day </a:t>
            </a: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I'll </a:t>
            </a:r>
            <a:r>
              <a:rPr lang="en-US" sz="4400" b="1" dirty="0"/>
              <a:t>sing up </a:t>
            </a:r>
            <a:r>
              <a:rPr lang="en-US" sz="4400" b="1" dirty="0" smtClean="0"/>
              <a:t>there</a:t>
            </a:r>
          </a:p>
          <a:p>
            <a:pPr algn="ctr">
              <a:buNone/>
            </a:pPr>
            <a:r>
              <a:rPr lang="en-US" sz="4400" b="1" dirty="0" smtClean="0"/>
              <a:t>The </a:t>
            </a:r>
            <a:r>
              <a:rPr lang="en-US" sz="4400" b="1" dirty="0"/>
              <a:t>song of victory. 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Victory in Jesus</a:t>
            </a:r>
          </a:p>
          <a:p>
            <a:r>
              <a:rPr lang="en-US" altLang="ko-KR" sz="1200" dirty="0"/>
              <a:t>Eugene Monroe Bartlett Sr.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</a:t>
            </a:r>
            <a:r>
              <a:rPr lang="en-US" altLang="ko-KR" sz="1200" b="1" dirty="0">
                <a:solidFill>
                  <a:schemeClr val="bg1"/>
                </a:solidFill>
                <a:latin typeface="Merriweather" panose="02060503050406030704" pitchFamily="18" charset="0"/>
              </a:rPr>
              <a:t>3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/>
              <a:t>O victory in Jesus,</a:t>
            </a:r>
            <a:br>
              <a:rPr lang="en-US" sz="4400" b="1" dirty="0"/>
            </a:br>
            <a:r>
              <a:rPr lang="en-US" sz="4400" b="1" dirty="0"/>
              <a:t>My Savior, forever.</a:t>
            </a:r>
            <a:br>
              <a:rPr lang="en-US" sz="4400" b="1" dirty="0"/>
            </a:br>
            <a:r>
              <a:rPr lang="en-US" sz="4400" b="1" dirty="0"/>
              <a:t>He sought me and bought me</a:t>
            </a:r>
            <a:br>
              <a:rPr lang="en-US" sz="4400" b="1" dirty="0"/>
            </a:br>
            <a:r>
              <a:rPr lang="en-US" sz="4400" b="1" dirty="0"/>
              <a:t>With His redeeming blood;</a:t>
            </a:r>
            <a:br>
              <a:rPr lang="en-US" sz="4400" b="1" dirty="0"/>
            </a:br>
            <a:r>
              <a:rPr lang="en-US" sz="4400" b="1" dirty="0"/>
              <a:t>He loved me ere I knew Him,</a:t>
            </a:r>
            <a:br>
              <a:rPr lang="en-US" sz="4400" b="1" dirty="0"/>
            </a:br>
            <a:r>
              <a:rPr lang="en-US" sz="4400" b="1" dirty="0"/>
              <a:t>And all my love is due Him,</a:t>
            </a:r>
            <a:br>
              <a:rPr lang="en-US" sz="4400" b="1" dirty="0"/>
            </a:br>
            <a:r>
              <a:rPr lang="en-US" sz="4400" b="1" dirty="0"/>
              <a:t>He plunged me to victory,</a:t>
            </a:r>
            <a:br>
              <a:rPr lang="en-US" sz="4400" b="1" dirty="0"/>
            </a:br>
            <a:r>
              <a:rPr lang="en-US" sz="4400" b="1" spc="-150" dirty="0"/>
              <a:t>Beneath the cleansing flood</a:t>
            </a:r>
            <a:endParaRPr lang="en-US" sz="4400" b="1" spc="-150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Victory in Jesus</a:t>
            </a:r>
          </a:p>
          <a:p>
            <a:r>
              <a:rPr lang="en-US" altLang="ko-KR" sz="1200" dirty="0"/>
              <a:t>Eugene Monroe Bartlett Sr.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33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07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logo-vertical.pn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1" b="11131"/>
          <a:stretch/>
        </p:blipFill>
        <p:spPr>
          <a:xfrm>
            <a:off x="323528" y="908720"/>
            <a:ext cx="8459787" cy="49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1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8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‘Cause You are alive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and You live in me</a:t>
            </a:r>
            <a:endParaRPr lang="en-US" sz="4400" b="1" dirty="0" smtClean="0">
              <a:latin typeface="Merriweather" panose="020605030504060307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  <a:endParaRPr lang="en-US" sz="44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60921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and it lives in me</a:t>
            </a:r>
            <a:endParaRPr lang="en-US" sz="4400" b="1" dirty="0" smtClean="0">
              <a:latin typeface="Merriweather" panose="020605030504060307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  <a:br>
              <a:rPr lang="en-US" sz="4400" b="1" dirty="0" smtClean="0">
                <a:latin typeface="Merriweather" panose="02060503050406030704" pitchFamily="18" charset="0"/>
                <a:cs typeface="+mn-cs"/>
              </a:rPr>
            </a:br>
            <a:endParaRPr lang="en-US" sz="44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84525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‘Cause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saved the day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His Word never fails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5292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And I know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my God made a way for me</a:t>
            </a:r>
          </a:p>
          <a:p>
            <a:pPr algn="ctr" eaLnBrk="1" hangingPunct="1">
              <a:buFontTx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Salvation is here!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128832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60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6000" b="1" dirty="0" smtClean="0"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Merriweather" panose="02060503050406030704" pitchFamily="18" charset="0"/>
                <a:cs typeface="+mn-cs"/>
              </a:rPr>
              <a:t>Salvation is here!</a:t>
            </a:r>
          </a:p>
          <a:p>
            <a:pPr algn="ctr" eaLnBrk="1" hangingPunct="1">
              <a:buFontTx/>
              <a:buNone/>
            </a:pPr>
            <a:r>
              <a:rPr lang="en-US" sz="6000" b="1" dirty="0" smtClean="0">
                <a:latin typeface="Merriweather" panose="02060503050406030704" pitchFamily="18" charset="0"/>
                <a:cs typeface="+mn-cs"/>
              </a:rPr>
              <a:t/>
            </a:r>
            <a:br>
              <a:rPr lang="en-US" sz="6000" b="1" dirty="0" smtClean="0">
                <a:latin typeface="Merriweather" panose="02060503050406030704" pitchFamily="18" charset="0"/>
                <a:cs typeface="+mn-cs"/>
              </a:rPr>
            </a:br>
            <a:endParaRPr lang="en-US" sz="6000" b="1" dirty="0" smtClean="0"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69061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7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8961"/>
            <a:ext cx="7772400" cy="2831490"/>
          </a:xfrm>
        </p:spPr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Arms of Love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PC USER\Desktop\arms-of-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962" y="2806298"/>
            <a:ext cx="2139351" cy="300312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Vineyard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6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b="1" dirty="0" smtClean="0"/>
              <a:t>I </a:t>
            </a:r>
            <a:r>
              <a:rPr lang="en-US" sz="4000" b="1" dirty="0"/>
              <a:t>sing a simple song of love</a:t>
            </a:r>
            <a:endParaRPr lang="en-US" altLang="ko-KR" sz="4000" b="1" dirty="0">
              <a:ea typeface="굴림" charset="-127"/>
            </a:endParaRPr>
          </a:p>
          <a:p>
            <a:pPr algn="ctr">
              <a:buFontTx/>
              <a:buNone/>
            </a:pPr>
            <a:r>
              <a:rPr lang="en-US" sz="4000" b="1" dirty="0"/>
              <a:t>To my Savior, to my </a:t>
            </a:r>
            <a:r>
              <a:rPr lang="en-US" sz="4000" b="1" dirty="0" smtClean="0"/>
              <a:t>Jesus</a:t>
            </a:r>
          </a:p>
          <a:p>
            <a:pPr algn="ctr">
              <a:buFontTx/>
              <a:buNone/>
            </a:pPr>
            <a:r>
              <a:rPr lang="en-US" sz="4000" b="1" dirty="0" smtClean="0"/>
              <a:t>I’m grateful for </a:t>
            </a:r>
            <a:endParaRPr lang="en-US" sz="4000" b="1" dirty="0"/>
          </a:p>
          <a:p>
            <a:pPr algn="ctr">
              <a:buFontTx/>
              <a:buNone/>
            </a:pPr>
            <a:r>
              <a:rPr lang="en-US" sz="4000" b="1" dirty="0" smtClean="0"/>
              <a:t>the </a:t>
            </a:r>
            <a:r>
              <a:rPr lang="en-US" sz="4000" b="1" dirty="0"/>
              <a:t>things </a:t>
            </a:r>
            <a:r>
              <a:rPr lang="en-US" sz="4000" b="1" dirty="0" smtClean="0"/>
              <a:t>you’ve done</a:t>
            </a:r>
          </a:p>
          <a:p>
            <a:pPr algn="ctr">
              <a:buFontTx/>
              <a:buNone/>
            </a:pPr>
            <a:r>
              <a:rPr lang="en-US" sz="4000" b="1" dirty="0" smtClean="0"/>
              <a:t>My loving Savior,</a:t>
            </a:r>
          </a:p>
          <a:p>
            <a:pPr algn="ctr">
              <a:buFontTx/>
              <a:buNone/>
            </a:pPr>
            <a:r>
              <a:rPr lang="en-US" sz="4000" b="1" dirty="0" smtClean="0"/>
              <a:t>my precious Jesus</a:t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2050" name="Picture 2" descr="C:\Users\PC US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7017">
            <a:off x="3354335" y="4500912"/>
            <a:ext cx="2349834" cy="1948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13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34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My </a:t>
            </a:r>
            <a:r>
              <a:rPr lang="en-US" sz="4000" b="1" dirty="0"/>
              <a:t>heart is glad </a:t>
            </a: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that you’ve </a:t>
            </a:r>
            <a:r>
              <a:rPr lang="en-US" sz="4000" b="1" dirty="0"/>
              <a:t>called me your </a:t>
            </a:r>
            <a:r>
              <a:rPr lang="en-US" sz="4000" b="1" dirty="0" smtClean="0"/>
              <a:t>own</a:t>
            </a:r>
          </a:p>
          <a:p>
            <a:pPr algn="ctr">
              <a:buFontTx/>
              <a:buNone/>
            </a:pPr>
            <a:r>
              <a:rPr lang="en-US" sz="4000" b="1" dirty="0" smtClean="0"/>
              <a:t>There’s </a:t>
            </a:r>
            <a:r>
              <a:rPr lang="en-US" sz="4000" b="1" dirty="0"/>
              <a:t>no place </a:t>
            </a:r>
            <a:r>
              <a:rPr lang="en-US" sz="4000" b="1" dirty="0" smtClean="0"/>
              <a:t>I’d </a:t>
            </a:r>
            <a:r>
              <a:rPr lang="en-US" sz="4000" b="1" dirty="0"/>
              <a:t>rather be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3074" name="Picture 2" descr="C:\Users\PC USER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941">
            <a:off x="2755320" y="3534970"/>
            <a:ext cx="3537726" cy="2807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2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US" altLang="ko-KR" sz="4000" b="1" dirty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love</a:t>
            </a:r>
            <a:r>
              <a:rPr lang="en-US" altLang="ko-KR" sz="4000" b="1" dirty="0">
                <a:solidFill>
                  <a:schemeClr val="bg1"/>
                </a:solidFill>
                <a:ea typeface="굴림" charset="-127"/>
              </a:rPr>
              <a:t>, </a:t>
            </a:r>
            <a:endParaRPr lang="en-US" altLang="ko-KR" sz="4000" b="1" dirty="0" smtClean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</a:t>
            </a:r>
            <a:r>
              <a:rPr lang="en-US" sz="4000" b="1" dirty="0" smtClean="0">
                <a:solidFill>
                  <a:schemeClr val="bg1"/>
                </a:solidFill>
              </a:rPr>
              <a:t>love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Holding </a:t>
            </a:r>
            <a:r>
              <a:rPr lang="en-US" sz="4000" b="1" dirty="0">
                <a:solidFill>
                  <a:schemeClr val="bg1"/>
                </a:solidFill>
              </a:rPr>
              <a:t>me still</a:t>
            </a:r>
            <a:r>
              <a:rPr lang="en-US" altLang="ko-KR" sz="4000" b="1" dirty="0">
                <a:solidFill>
                  <a:schemeClr val="bg1"/>
                </a:solidFill>
                <a:ea typeface="굴림" charset="-127"/>
              </a:rPr>
              <a:t>, </a:t>
            </a:r>
            <a:endParaRPr lang="en-US" altLang="ko-KR" sz="4000" b="1" dirty="0" smtClean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Holding </a:t>
            </a:r>
            <a:r>
              <a:rPr lang="en-US" sz="4000" b="1" dirty="0">
                <a:solidFill>
                  <a:schemeClr val="bg1"/>
                </a:solidFill>
              </a:rPr>
              <a:t>me </a:t>
            </a:r>
            <a:r>
              <a:rPr lang="en-US" sz="4000" b="1" dirty="0" smtClean="0">
                <a:solidFill>
                  <a:schemeClr val="bg1"/>
                </a:solidFill>
              </a:rPr>
              <a:t>near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love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PC USER\Desktop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506" y="267419"/>
            <a:ext cx="1928004" cy="2467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3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C 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2032">
            <a:off x="4487912" y="4636111"/>
            <a:ext cx="2487782" cy="2148539"/>
          </a:xfrm>
          <a:prstGeom prst="rect">
            <a:avLst/>
          </a:prstGeom>
          <a:noFill/>
        </p:spPr>
      </p:pic>
      <p:pic>
        <p:nvPicPr>
          <p:cNvPr id="5122" name="Picture 2" descr="C:\Users\PC USER\Desktop\20120830_45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5273">
            <a:off x="2280674" y="4742984"/>
            <a:ext cx="2440178" cy="1934792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 </a:t>
            </a:r>
            <a:r>
              <a:rPr lang="en-US" sz="4000" b="1" dirty="0">
                <a:solidFill>
                  <a:schemeClr val="bg1"/>
                </a:solidFill>
              </a:rPr>
              <a:t>sing a simple song of love</a:t>
            </a:r>
            <a:endParaRPr lang="en-US" altLang="ko-KR" sz="4000" b="1" dirty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r>
              <a:rPr lang="en-US" sz="4000" b="1" dirty="0">
                <a:solidFill>
                  <a:schemeClr val="bg1"/>
                </a:solidFill>
              </a:rPr>
              <a:t>To my Savior, to my </a:t>
            </a:r>
            <a:r>
              <a:rPr lang="en-US" sz="4000" b="1" dirty="0" smtClean="0">
                <a:solidFill>
                  <a:schemeClr val="bg1"/>
                </a:solidFill>
              </a:rPr>
              <a:t>Jesus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I’m </a:t>
            </a:r>
            <a:r>
              <a:rPr lang="en-US" sz="4000" b="1" dirty="0">
                <a:solidFill>
                  <a:schemeClr val="bg1"/>
                </a:solidFill>
              </a:rPr>
              <a:t>grateful for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the </a:t>
            </a:r>
            <a:r>
              <a:rPr lang="en-US" sz="4000" b="1" dirty="0">
                <a:solidFill>
                  <a:schemeClr val="bg1"/>
                </a:solidFill>
              </a:rPr>
              <a:t>things </a:t>
            </a:r>
            <a:r>
              <a:rPr lang="en-US" sz="4000" b="1" dirty="0" smtClean="0">
                <a:solidFill>
                  <a:schemeClr val="bg1"/>
                </a:solidFill>
              </a:rPr>
              <a:t>you’ve done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My </a:t>
            </a:r>
            <a:r>
              <a:rPr lang="en-US" sz="4000" b="1" dirty="0">
                <a:solidFill>
                  <a:schemeClr val="bg1"/>
                </a:solidFill>
              </a:rPr>
              <a:t>loving </a:t>
            </a:r>
            <a:r>
              <a:rPr lang="en-US" sz="4000" b="1" dirty="0" smtClean="0">
                <a:solidFill>
                  <a:schemeClr val="bg1"/>
                </a:solidFill>
              </a:rPr>
              <a:t>Savior,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my </a:t>
            </a:r>
            <a:r>
              <a:rPr lang="en-US" sz="4000" b="1" dirty="0">
                <a:solidFill>
                  <a:schemeClr val="bg1"/>
                </a:solidFill>
              </a:rPr>
              <a:t>precious Jesus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My </a:t>
            </a:r>
            <a:r>
              <a:rPr lang="en-US" sz="4000" b="1" dirty="0"/>
              <a:t>heart is glad </a:t>
            </a: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that you’ve </a:t>
            </a:r>
            <a:r>
              <a:rPr lang="en-US" sz="4000" b="1" dirty="0"/>
              <a:t>called me your </a:t>
            </a:r>
            <a:r>
              <a:rPr lang="en-US" sz="4000" b="1" dirty="0" smtClean="0"/>
              <a:t>own</a:t>
            </a:r>
          </a:p>
          <a:p>
            <a:pPr algn="ctr">
              <a:buFontTx/>
              <a:buNone/>
            </a:pPr>
            <a:r>
              <a:rPr lang="en-US" sz="4000" b="1" dirty="0" smtClean="0"/>
              <a:t>There’s </a:t>
            </a:r>
            <a:r>
              <a:rPr lang="en-US" sz="4000" b="1" dirty="0"/>
              <a:t>no place </a:t>
            </a:r>
            <a:r>
              <a:rPr lang="en-US" sz="4000" b="1" dirty="0" smtClean="0"/>
              <a:t>I’d </a:t>
            </a:r>
            <a:r>
              <a:rPr lang="en-US" sz="4000" b="1" dirty="0"/>
              <a:t>rather be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3074" name="Picture 2" descr="C:\Users\PC USER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1941">
            <a:off x="2755320" y="3534970"/>
            <a:ext cx="3537726" cy="2807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US" altLang="ko-KR" sz="4000" b="1" dirty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love</a:t>
            </a:r>
            <a:r>
              <a:rPr lang="en-US" altLang="ko-KR" sz="4000" b="1" dirty="0">
                <a:solidFill>
                  <a:schemeClr val="bg1"/>
                </a:solidFill>
                <a:ea typeface="굴림" charset="-127"/>
              </a:rPr>
              <a:t>, </a:t>
            </a:r>
            <a:endParaRPr lang="en-US" altLang="ko-KR" sz="4000" b="1" dirty="0" smtClean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</a:t>
            </a:r>
            <a:r>
              <a:rPr lang="en-US" sz="4000" b="1" dirty="0" smtClean="0">
                <a:solidFill>
                  <a:schemeClr val="bg1"/>
                </a:solidFill>
              </a:rPr>
              <a:t>love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Holding </a:t>
            </a:r>
            <a:r>
              <a:rPr lang="en-US" sz="4000" b="1" dirty="0">
                <a:solidFill>
                  <a:schemeClr val="bg1"/>
                </a:solidFill>
              </a:rPr>
              <a:t>me still</a:t>
            </a:r>
            <a:r>
              <a:rPr lang="en-US" altLang="ko-KR" sz="4000" b="1" dirty="0">
                <a:solidFill>
                  <a:schemeClr val="bg1"/>
                </a:solidFill>
                <a:ea typeface="굴림" charset="-127"/>
              </a:rPr>
              <a:t>, </a:t>
            </a:r>
            <a:endParaRPr lang="en-US" altLang="ko-KR" sz="4000" b="1" dirty="0" smtClean="0">
              <a:solidFill>
                <a:schemeClr val="bg1"/>
              </a:solidFill>
              <a:ea typeface="굴림" charset="-127"/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Holding </a:t>
            </a:r>
            <a:r>
              <a:rPr lang="en-US" sz="4000" b="1" dirty="0">
                <a:solidFill>
                  <a:schemeClr val="bg1"/>
                </a:solidFill>
              </a:rPr>
              <a:t>me </a:t>
            </a:r>
            <a:r>
              <a:rPr lang="en-US" sz="4000" b="1" dirty="0" smtClean="0">
                <a:solidFill>
                  <a:schemeClr val="bg1"/>
                </a:solidFill>
              </a:rPr>
              <a:t>near</a:t>
            </a: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love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PC USER\Desktop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506" y="267419"/>
            <a:ext cx="1928004" cy="2467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My </a:t>
            </a:r>
            <a:r>
              <a:rPr lang="en-US" sz="4000" b="1" dirty="0"/>
              <a:t>heart is glad </a:t>
            </a:r>
            <a:endParaRPr lang="en-US" sz="4000" b="1" dirty="0" smtClean="0"/>
          </a:p>
          <a:p>
            <a:pPr algn="ctr">
              <a:buFontTx/>
              <a:buNone/>
            </a:pPr>
            <a:r>
              <a:rPr lang="en-US" sz="4000" b="1" dirty="0" smtClean="0"/>
              <a:t>that you’ve </a:t>
            </a:r>
            <a:r>
              <a:rPr lang="en-US" sz="4000" b="1" dirty="0"/>
              <a:t>called me your </a:t>
            </a:r>
            <a:r>
              <a:rPr lang="en-US" sz="4000" b="1" dirty="0" smtClean="0"/>
              <a:t>own</a:t>
            </a:r>
          </a:p>
          <a:p>
            <a:pPr algn="ctr">
              <a:buFontTx/>
              <a:buNone/>
            </a:pPr>
            <a:r>
              <a:rPr lang="en-US" sz="4000" b="1" dirty="0" smtClean="0"/>
              <a:t>There’s </a:t>
            </a:r>
            <a:r>
              <a:rPr lang="en-US" sz="4000" b="1" dirty="0"/>
              <a:t>no place </a:t>
            </a:r>
            <a:r>
              <a:rPr lang="en-US" sz="4000" b="1" dirty="0" smtClean="0"/>
              <a:t>I’d </a:t>
            </a:r>
            <a:r>
              <a:rPr lang="en-US" sz="4000" b="1" dirty="0"/>
              <a:t>rather be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4" name="Picture 2" descr="C:\Users\PC USER\Desktop\newlovehearthu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472">
            <a:off x="2707279" y="3331046"/>
            <a:ext cx="3405616" cy="3133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US" altLang="ko-KR" sz="4000" b="1" i="1" dirty="0">
              <a:solidFill>
                <a:schemeClr val="bg1"/>
              </a:solidFill>
              <a:latin typeface="Merriweather" panose="02060503050406030704" pitchFamily="18" charset="0"/>
              <a:ea typeface="굴림" charset="-127"/>
            </a:endParaRPr>
          </a:p>
          <a:p>
            <a:pPr algn="ctr">
              <a:buFontTx/>
              <a:buNone/>
            </a:pPr>
            <a:endParaRPr lang="en-US" sz="4000" b="1" i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buFontTx/>
              <a:buNone/>
            </a:pPr>
            <a:endParaRPr lang="en-US" sz="4000" b="1" i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buFontTx/>
              <a:buNone/>
            </a:pPr>
            <a:endParaRPr lang="en-US" sz="4000" b="1" i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buFontTx/>
              <a:buNone/>
            </a:pPr>
            <a:endParaRPr lang="en-US" sz="4000" b="1" i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buFontTx/>
              <a:buNone/>
            </a:pPr>
            <a:endParaRPr lang="en-US" sz="4000" b="1" i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buFontTx/>
              <a:buNone/>
            </a:pPr>
            <a:endParaRPr lang="en-US" sz="4000" b="1" i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>
              <a:buFontTx/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In </a:t>
            </a:r>
            <a:r>
              <a:rPr lang="en-US" sz="4000" b="1" i="1" dirty="0">
                <a:solidFill>
                  <a:schemeClr val="bg1"/>
                </a:solidFill>
                <a:latin typeface="Merriweather" panose="02060503050406030704" pitchFamily="18" charset="0"/>
              </a:rPr>
              <a:t>your arms of </a:t>
            </a:r>
            <a:r>
              <a:rPr lang="en-US" sz="4000" b="1" i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love.</a:t>
            </a:r>
          </a:p>
          <a:p>
            <a:pPr algn="ctr">
              <a:buFontTx/>
              <a:buNone/>
            </a:pPr>
            <a:r>
              <a:rPr lang="en-US" sz="4000" b="1" i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[6x]</a:t>
            </a:r>
            <a:endParaRPr lang="en-US" sz="4000" b="1" i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pic>
        <p:nvPicPr>
          <p:cNvPr id="7170" name="Picture 2" descr="C:\Users\PC USER\Desktop\j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357187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9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91706"/>
            <a:ext cx="9144000" cy="563445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</a:rPr>
              <a:t>Holding </a:t>
            </a:r>
            <a:r>
              <a:rPr lang="en-US" sz="4000" b="1" spc="-150" dirty="0">
                <a:solidFill>
                  <a:schemeClr val="bg1"/>
                </a:solidFill>
              </a:rPr>
              <a:t>me still</a:t>
            </a:r>
            <a:r>
              <a:rPr lang="en-US" altLang="ko-KR" sz="4000" b="1" spc="-150" dirty="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en-US" sz="4000" b="1" spc="-150" dirty="0">
                <a:solidFill>
                  <a:schemeClr val="bg1"/>
                </a:solidFill>
              </a:rPr>
              <a:t>Holding me </a:t>
            </a:r>
            <a:r>
              <a:rPr lang="en-US" sz="4000" b="1" spc="-150" dirty="0" smtClean="0">
                <a:solidFill>
                  <a:schemeClr val="bg1"/>
                </a:solidFill>
              </a:rPr>
              <a:t>near</a:t>
            </a:r>
          </a:p>
          <a:p>
            <a:pPr algn="ctr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</a:rPr>
              <a:t>Holding </a:t>
            </a:r>
            <a:r>
              <a:rPr lang="en-US" sz="4000" b="1" spc="-150" dirty="0">
                <a:solidFill>
                  <a:schemeClr val="bg1"/>
                </a:solidFill>
              </a:rPr>
              <a:t>me still</a:t>
            </a:r>
            <a:r>
              <a:rPr lang="en-US" altLang="ko-KR" sz="4000" b="1" spc="-150" dirty="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en-US" sz="4000" b="1" spc="-150" dirty="0">
                <a:solidFill>
                  <a:schemeClr val="bg1"/>
                </a:solidFill>
              </a:rPr>
              <a:t>Holding me </a:t>
            </a:r>
            <a:r>
              <a:rPr lang="en-US" sz="4000" b="1" spc="-150" dirty="0" smtClean="0">
                <a:solidFill>
                  <a:schemeClr val="bg1"/>
                </a:solidFill>
              </a:rPr>
              <a:t>near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</a:rPr>
              <a:t>Holding </a:t>
            </a:r>
            <a:r>
              <a:rPr lang="en-US" sz="4000" b="1" spc="-150" dirty="0">
                <a:solidFill>
                  <a:schemeClr val="bg1"/>
                </a:solidFill>
              </a:rPr>
              <a:t>me still</a:t>
            </a:r>
            <a:r>
              <a:rPr lang="en-US" altLang="ko-KR" sz="4000" b="1" spc="-150" dirty="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en-US" sz="4000" b="1" spc="-150" dirty="0">
                <a:solidFill>
                  <a:schemeClr val="bg1"/>
                </a:solidFill>
              </a:rPr>
              <a:t>Holding me </a:t>
            </a:r>
            <a:r>
              <a:rPr lang="en-US" sz="4000" b="1" spc="-150" dirty="0" smtClean="0">
                <a:solidFill>
                  <a:schemeClr val="bg1"/>
                </a:solidFill>
              </a:rPr>
              <a:t>near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love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altLang="ko-KR" sz="4000" b="1" dirty="0">
                <a:solidFill>
                  <a:schemeClr val="bg1"/>
                </a:solidFill>
                <a:ea typeface="굴림" charset="-127"/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PC USER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489" y="3776636"/>
            <a:ext cx="3791310" cy="2839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6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91706"/>
            <a:ext cx="9144000" cy="563445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</a:rPr>
              <a:t>Holding </a:t>
            </a:r>
            <a:r>
              <a:rPr lang="en-US" sz="4000" b="1" spc="-150" dirty="0">
                <a:solidFill>
                  <a:schemeClr val="bg1"/>
                </a:solidFill>
              </a:rPr>
              <a:t>me still</a:t>
            </a:r>
            <a:r>
              <a:rPr lang="en-US" altLang="ko-KR" sz="4000" b="1" spc="-150" dirty="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en-US" sz="4000" b="1" spc="-150" dirty="0">
                <a:solidFill>
                  <a:schemeClr val="bg1"/>
                </a:solidFill>
              </a:rPr>
              <a:t>Holding me </a:t>
            </a:r>
            <a:r>
              <a:rPr lang="en-US" sz="4000" b="1" spc="-150" dirty="0" smtClean="0">
                <a:solidFill>
                  <a:schemeClr val="bg1"/>
                </a:solidFill>
              </a:rPr>
              <a:t>near</a:t>
            </a:r>
          </a:p>
          <a:p>
            <a:pPr algn="ctr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</a:rPr>
              <a:t>Holding </a:t>
            </a:r>
            <a:r>
              <a:rPr lang="en-US" sz="4000" b="1" spc="-150" dirty="0">
                <a:solidFill>
                  <a:schemeClr val="bg1"/>
                </a:solidFill>
              </a:rPr>
              <a:t>me still</a:t>
            </a:r>
            <a:r>
              <a:rPr lang="en-US" altLang="ko-KR" sz="4000" b="1" spc="-150" dirty="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en-US" sz="4000" b="1" spc="-150" dirty="0">
                <a:solidFill>
                  <a:schemeClr val="bg1"/>
                </a:solidFill>
              </a:rPr>
              <a:t>Holding me </a:t>
            </a:r>
            <a:r>
              <a:rPr lang="en-US" sz="4000" b="1" spc="-150" dirty="0" smtClean="0">
                <a:solidFill>
                  <a:schemeClr val="bg1"/>
                </a:solidFill>
              </a:rPr>
              <a:t>near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</a:rPr>
              <a:t>Holding </a:t>
            </a:r>
            <a:r>
              <a:rPr lang="en-US" sz="4000" b="1" spc="-150" dirty="0">
                <a:solidFill>
                  <a:schemeClr val="bg1"/>
                </a:solidFill>
              </a:rPr>
              <a:t>me still</a:t>
            </a:r>
            <a:r>
              <a:rPr lang="en-US" altLang="ko-KR" sz="4000" b="1" spc="-150" dirty="0">
                <a:solidFill>
                  <a:schemeClr val="bg1"/>
                </a:solidFill>
                <a:ea typeface="굴림" charset="-127"/>
              </a:rPr>
              <a:t>, </a:t>
            </a:r>
            <a:r>
              <a:rPr lang="en-US" sz="4000" b="1" spc="-150" dirty="0">
                <a:solidFill>
                  <a:schemeClr val="bg1"/>
                </a:solidFill>
              </a:rPr>
              <a:t>Holding me </a:t>
            </a:r>
            <a:r>
              <a:rPr lang="en-US" sz="4000" b="1" spc="-150" dirty="0" smtClean="0">
                <a:solidFill>
                  <a:schemeClr val="bg1"/>
                </a:solidFill>
              </a:rPr>
              <a:t>near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your arms of love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altLang="ko-KR" sz="4000" b="1" dirty="0">
                <a:solidFill>
                  <a:schemeClr val="bg1"/>
                </a:solidFill>
                <a:ea typeface="굴림" charset="-127"/>
              </a:rPr>
              <a:t>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PC USER\Desktop\wallpaper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351" y="3562728"/>
            <a:ext cx="4001219" cy="300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6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7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624" y="777600"/>
            <a:ext cx="6350151" cy="5029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/>
              <a:t>2 Corinthians 3:17</a:t>
            </a:r>
            <a:endParaRPr lang="en-US" sz="4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</a:t>
            </a:r>
            <a:r>
              <a:rPr lang="en-US" sz="4000" b="1" i="1" dirty="0" smtClean="0">
                <a:solidFill>
                  <a:schemeClr val="bg1"/>
                </a:solidFill>
              </a:rPr>
              <a:t>Where the </a:t>
            </a:r>
            <a:r>
              <a:rPr lang="en-US" sz="4000" b="1" i="1" dirty="0" smtClean="0">
                <a:solidFill>
                  <a:schemeClr val="bg1"/>
                </a:solidFill>
              </a:rPr>
              <a:t>Spirit of </a:t>
            </a:r>
            <a:r>
              <a:rPr lang="en-US" sz="4000" b="1" i="1" dirty="0" smtClean="0">
                <a:solidFill>
                  <a:schemeClr val="bg1"/>
                </a:solidFill>
              </a:rPr>
              <a:t>the </a:t>
            </a:r>
            <a:endParaRPr lang="en-US" sz="40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Lord </a:t>
            </a:r>
            <a:r>
              <a:rPr lang="en-US" sz="4000" b="1" i="1" dirty="0" smtClean="0">
                <a:solidFill>
                  <a:schemeClr val="bg1"/>
                </a:solidFill>
              </a:rPr>
              <a:t>is, </a:t>
            </a:r>
            <a:r>
              <a:rPr lang="en-US" sz="4000" b="1" i="1" dirty="0" smtClean="0">
                <a:solidFill>
                  <a:schemeClr val="bg1"/>
                </a:solidFill>
              </a:rPr>
              <a:t>there is </a:t>
            </a:r>
          </a:p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smtClean="0">
                <a:solidFill>
                  <a:schemeClr val="bg1"/>
                </a:solidFill>
              </a:rPr>
              <a:t>FREEDOM</a:t>
            </a:r>
            <a:r>
              <a:rPr lang="en-US" sz="4000" b="1" i="1" dirty="0" smtClean="0">
                <a:solidFill>
                  <a:schemeClr val="bg1"/>
                </a:solidFill>
              </a:rPr>
              <a:t>!”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4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Stronger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Hillsong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0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There is love that came for us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Humbled to a sinner’s cross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broke my shame </a:t>
            </a: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and sinfulness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rose again victorious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Stronger</a:t>
            </a:r>
          </a:p>
          <a:p>
            <a:r>
              <a:rPr lang="en-US" sz="1200" dirty="0" err="1" smtClean="0"/>
              <a:t>Hillsong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30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Faithfulness none can deny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Through the storm </a:t>
            </a: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and through the fire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There is truth that sets me free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Jesus Christ who lives in me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Stronger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8531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are stronger, You are stronger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Sin is broken, You have saved me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It is written, Christ is risen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Jesus You are Lord of all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Stronger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44629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No beginning and no end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You’re my hope and my defense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came to seek and save the lost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paid it all upon the cross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Stronger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42981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are stronger, You are stronger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Sin is broken, You have saved me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It is written, Christ is risen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Jesus You are Lord of all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Stronger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83675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8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So let Your name </a:t>
            </a:r>
          </a:p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be lifted higher</a:t>
            </a:r>
            <a:endParaRPr lang="en-US" sz="48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b</a:t>
            </a:r>
            <a: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e lifted higher</a:t>
            </a:r>
          </a:p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be lifted higher</a:t>
            </a:r>
            <a: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8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Stronger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72206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5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5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5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You are stronger, You are stronger</a:t>
            </a: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spc="-150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Sin is broken, You have saved me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It is written, Christ is risen</a:t>
            </a:r>
            <a:endParaRPr lang="en-US" sz="4000" b="1" dirty="0">
              <a:solidFill>
                <a:schemeClr val="bg1"/>
              </a:solidFill>
              <a:latin typeface="Merriweather" panose="02060503050406030704" pitchFamily="18" charset="0"/>
              <a:cs typeface="+mn-cs"/>
            </a:endParaRPr>
          </a:p>
          <a:p>
            <a:pPr algn="ctr" eaLnBrk="1" hangingPunct="1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  <a:cs typeface="+mn-cs"/>
              </a:rPr>
              <a:t>Jesus You are Lord of all</a:t>
            </a:r>
            <a: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</a:br>
            <a:endParaRPr lang="en-US" sz="4000" b="1" dirty="0" smtClean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i="1" dirty="0"/>
              <a:t>Stronger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41251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3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Here I Am to Worship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Hillsong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8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Salvation is Here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Lincoln Brewster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9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Light of the world, </a:t>
            </a:r>
            <a:endParaRPr lang="en-US" altLang="ko-KR" sz="4000" b="1" dirty="0">
              <a:solidFill>
                <a:schemeClr val="bg1"/>
              </a:solidFill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you stepped down into darkness.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Opened my eyes, let me see.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Beauty that made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this heart adore you </a:t>
            </a:r>
            <a:endParaRPr lang="en-US" altLang="ko-KR" sz="4000" b="1" dirty="0">
              <a:solidFill>
                <a:schemeClr val="bg1"/>
              </a:solidFill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Hope of a life spent with You.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i="1" dirty="0" smtClean="0"/>
              <a:t>Here I Am to Worship</a:t>
            </a:r>
          </a:p>
          <a:p>
            <a:r>
              <a:rPr lang="en-US" sz="1200" dirty="0" err="1" smtClean="0"/>
              <a:t>Hillsong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70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worship,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bow down.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spc="-15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say that You’re my God.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You’re altogether lovely,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altogether worthy,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altogether wonderful to me.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Here I Am to Worship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6560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spc="-150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spc="-15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King of all days,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spc="-15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Oh so highly exalted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Glorious in Heaven above.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Humbly You came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to the earth You created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All for love’s sake became poor.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Here I Am to Worship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8089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worship,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bow down.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spc="-15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say that You’re my God.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You’re altogether lovely,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altogether worthy,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altogether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wonderful to me.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휴먼매직체" pitchFamily="18" charset="-127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Here I Am to Worship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6115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새굴림" pitchFamily="18" charset="-127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>
              <a:solidFill>
                <a:schemeClr val="bg1"/>
              </a:solidFill>
              <a:latin typeface="Merriweather" panose="02060503050406030704" pitchFamily="18" charset="0"/>
              <a:ea typeface="새굴림" pitchFamily="18" charset="-127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새굴림" pitchFamily="18" charset="-127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새굴림" pitchFamily="18" charset="-127"/>
              </a:rPr>
              <a:t>I’ll never know how much it cost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새굴림" pitchFamily="18" charset="-127"/>
              </a:rPr>
              <a:t>To see my sins up on that cross.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새굴림" pitchFamily="18" charset="-127"/>
              </a:rPr>
              <a:t>(3x)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새굴림" pitchFamily="18" charset="-127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Here I Am to Worship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2773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ko-KR" sz="4000" b="1" dirty="0" smtClean="0">
              <a:solidFill>
                <a:schemeClr val="bg1"/>
              </a:solidFill>
              <a:effectLst/>
              <a:latin typeface="Merriweather" panose="02060503050406030704" pitchFamily="18" charset="0"/>
              <a:ea typeface="휴먼매직체" pitchFamily="18" charset="-127"/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worship,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bow down.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spc="-150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Here I am to say that You’re my God.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You’re altogether lovely,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altogether worthy,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altogether wonderful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effectLst/>
                <a:latin typeface="Merriweather" panose="02060503050406030704" pitchFamily="18" charset="0"/>
                <a:ea typeface="휴먼매직체" pitchFamily="18" charset="-127"/>
              </a:rPr>
              <a:t>to me!  -end-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5942574"/>
            <a:ext cx="9144000" cy="778901"/>
          </a:xfrm>
        </p:spPr>
        <p:txBody>
          <a:bodyPr/>
          <a:lstStyle/>
          <a:p>
            <a:r>
              <a:rPr lang="en-US" altLang="ko-KR" i="1" dirty="0"/>
              <a:t>Here I Am to Worship</a:t>
            </a:r>
          </a:p>
          <a:p>
            <a:r>
              <a:rPr lang="en-US" altLang="ko-KR" sz="1200" dirty="0" err="1"/>
              <a:t>Hillsong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1841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1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1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9624" y="777600"/>
            <a:ext cx="6350151" cy="5029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 smtClean="0"/>
              <a:t>Exodus 15:1</a:t>
            </a:r>
            <a:endParaRPr lang="en-US" sz="4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“I will sing to the Lord for 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  He has Triumphed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bg1"/>
                </a:solidFill>
              </a:rPr>
              <a:t>  Gloriously!”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00" dirty="0" smtClean="0"/>
              <a:t>Your Great Name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Natalie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8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en-US" sz="4400" b="1" dirty="0" smtClean="0"/>
          </a:p>
          <a:p>
            <a:pPr algn="ctr" eaLnBrk="1" hangingPunct="1">
              <a:buNone/>
            </a:pPr>
            <a:endParaRPr lang="en-US" sz="4400" b="1" dirty="0"/>
          </a:p>
          <a:p>
            <a:pPr algn="ctr" eaLnBrk="1" hangingPunct="1">
              <a:buNone/>
            </a:pPr>
            <a:r>
              <a:rPr lang="en-US" sz="4400" b="1" dirty="0" smtClean="0"/>
              <a:t>God above all </a:t>
            </a:r>
          </a:p>
          <a:p>
            <a:pPr algn="ctr" eaLnBrk="1" hangingPunct="1">
              <a:buNone/>
            </a:pPr>
            <a:r>
              <a:rPr lang="en-US" sz="4400" b="1" dirty="0" smtClean="0"/>
              <a:t>the world in motion</a:t>
            </a:r>
          </a:p>
          <a:p>
            <a:pPr algn="ctr" eaLnBrk="1" hangingPunct="1">
              <a:buNone/>
            </a:pPr>
            <a:r>
              <a:rPr lang="en-US" sz="4400" b="1" dirty="0" smtClean="0"/>
              <a:t>God above all </a:t>
            </a:r>
          </a:p>
          <a:p>
            <a:pPr algn="ctr" eaLnBrk="1" hangingPunct="1">
              <a:buNone/>
            </a:pPr>
            <a:r>
              <a:rPr lang="en-US" sz="4400" b="1" dirty="0" smtClean="0"/>
              <a:t>my hopes and fears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Salvation is Here</a:t>
            </a:r>
          </a:p>
          <a:p>
            <a:r>
              <a:rPr lang="en-US" sz="1200" dirty="0" smtClean="0"/>
              <a:t>Lincoln Brewster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914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Lost </a:t>
            </a:r>
            <a:r>
              <a:rPr lang="en-US" altLang="ko-KR" sz="4400" b="1" dirty="0"/>
              <a:t>are saved;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find </a:t>
            </a:r>
            <a:r>
              <a:rPr lang="en-US" altLang="ko-KR" sz="4400" b="1" dirty="0"/>
              <a:t>their way;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name</a:t>
            </a:r>
            <a:br>
              <a:rPr lang="en-US" altLang="ko-KR" sz="4400" b="1" dirty="0"/>
            </a:br>
            <a:endParaRPr lang="en-US" sz="4400" b="1" spc="-15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Your Great Name</a:t>
            </a:r>
          </a:p>
          <a:p>
            <a:r>
              <a:rPr lang="en-US" sz="1200" dirty="0" smtClean="0"/>
              <a:t>Natalie Grant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0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All </a:t>
            </a:r>
            <a:r>
              <a:rPr lang="en-US" altLang="ko-KR" sz="4400" b="1" dirty="0"/>
              <a:t>condemned;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feel </a:t>
            </a:r>
            <a:r>
              <a:rPr lang="en-US" altLang="ko-KR" sz="4400" b="1" dirty="0"/>
              <a:t>no shame,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</a:t>
            </a:r>
            <a:r>
              <a:rPr lang="en-US" altLang="ko-KR" sz="4400" b="1" dirty="0" smtClean="0"/>
              <a:t>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Every fear; </a:t>
            </a:r>
          </a:p>
          <a:p>
            <a:pPr algn="ctr">
              <a:buNone/>
            </a:pPr>
            <a:r>
              <a:rPr lang="en-US" altLang="ko-KR" sz="4400" b="1" dirty="0" smtClean="0"/>
              <a:t>has no place; </a:t>
            </a:r>
          </a:p>
          <a:p>
            <a:pPr algn="ctr">
              <a:buNone/>
            </a:pPr>
            <a:r>
              <a:rPr lang="en-US" altLang="ko-KR" sz="4400" b="1" dirty="0" smtClean="0"/>
              <a:t>at the sound </a:t>
            </a:r>
          </a:p>
          <a:p>
            <a:pPr algn="ctr">
              <a:buNone/>
            </a:pPr>
            <a:r>
              <a:rPr lang="en-US" altLang="ko-KR" sz="4400" b="1" dirty="0" smtClean="0"/>
              <a:t>of Your great name</a:t>
            </a:r>
            <a:br>
              <a:rPr lang="en-US" altLang="ko-KR" sz="4400" b="1" dirty="0" smtClean="0"/>
            </a:b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enemy;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he </a:t>
            </a:r>
            <a:r>
              <a:rPr lang="en-US" altLang="ko-KR" sz="4400" b="1" dirty="0"/>
              <a:t>has to leave;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Jesus</a:t>
            </a:r>
            <a:r>
              <a:rPr lang="en-US" altLang="ko-KR" sz="4400" b="1" dirty="0"/>
              <a:t>, Worthy is the Lamb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that </a:t>
            </a:r>
            <a:r>
              <a:rPr lang="en-US" altLang="ko-KR" sz="4400" b="1" dirty="0"/>
              <a:t>was slain for us,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Son </a:t>
            </a:r>
            <a:r>
              <a:rPr lang="en-US" altLang="ko-KR" sz="4400" b="1" dirty="0"/>
              <a:t>of God and </a:t>
            </a:r>
            <a:r>
              <a:rPr lang="en-US" altLang="ko-KR" sz="4400" b="1" dirty="0" smtClean="0"/>
              <a:t>Man</a:t>
            </a:r>
          </a:p>
          <a:p>
            <a:pPr algn="ctr">
              <a:buNone/>
            </a:pPr>
            <a:r>
              <a:rPr lang="en-US" altLang="ko-KR" sz="4400" b="1" dirty="0" smtClean="0"/>
              <a:t>You </a:t>
            </a:r>
            <a:r>
              <a:rPr lang="en-US" altLang="ko-KR" sz="4400" b="1" dirty="0"/>
              <a:t>are high and lifted up;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all the world will </a:t>
            </a:r>
            <a:r>
              <a:rPr lang="en-US" altLang="ko-KR" sz="4400" b="1" dirty="0" smtClean="0"/>
              <a:t>praise</a:t>
            </a:r>
          </a:p>
          <a:p>
            <a:pPr algn="ctr">
              <a:buNone/>
            </a:pPr>
            <a:r>
              <a:rPr lang="en-US" altLang="ko-KR" sz="4400" b="1" dirty="0" smtClean="0"/>
              <a:t> </a:t>
            </a:r>
            <a:r>
              <a:rPr lang="en-US" altLang="ko-KR" sz="4400" b="1" dirty="0"/>
              <a:t>Your great 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Chorus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All </a:t>
            </a:r>
            <a:r>
              <a:rPr lang="en-US" altLang="ko-KR" sz="4400" b="1" dirty="0"/>
              <a:t>the weak;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find </a:t>
            </a:r>
            <a:r>
              <a:rPr lang="en-US" altLang="ko-KR" sz="4400" b="1" dirty="0"/>
              <a:t>their strength;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Hungry </a:t>
            </a:r>
            <a:r>
              <a:rPr lang="en-US" altLang="ko-KR" sz="4400" b="1" dirty="0"/>
              <a:t>souls;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receive </a:t>
            </a:r>
            <a:r>
              <a:rPr lang="en-US" altLang="ko-KR" sz="4400" b="1" dirty="0"/>
              <a:t>grace;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fatherless;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they </a:t>
            </a:r>
            <a:r>
              <a:rPr lang="en-US" altLang="ko-KR" sz="4400" b="1" dirty="0"/>
              <a:t>find their rest;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Sick </a:t>
            </a:r>
            <a:r>
              <a:rPr lang="en-US" altLang="ko-KR" sz="4400" b="1" dirty="0"/>
              <a:t>are healed;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the dead are raised;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at </a:t>
            </a:r>
            <a:r>
              <a:rPr lang="en-US" altLang="ko-KR" sz="4400" b="1" dirty="0"/>
              <a:t>the sound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of </a:t>
            </a:r>
            <a:r>
              <a:rPr lang="en-US" altLang="ko-KR" sz="4400" b="1" dirty="0"/>
              <a:t>Your great name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Redeemer</a:t>
            </a:r>
            <a:r>
              <a:rPr lang="en-US" altLang="ko-KR" sz="4400" b="1" dirty="0"/>
              <a:t>, My Healer,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Lord Almighty</a:t>
            </a:r>
          </a:p>
          <a:p>
            <a:pPr algn="ctr">
              <a:buNone/>
            </a:pPr>
            <a:r>
              <a:rPr lang="en-US" altLang="ko-KR" sz="4400" b="1" dirty="0" smtClean="0"/>
              <a:t>My </a:t>
            </a:r>
            <a:r>
              <a:rPr lang="en-US" altLang="ko-KR" sz="4400" b="1" dirty="0"/>
              <a:t>savior, Defender,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You </a:t>
            </a:r>
            <a:r>
              <a:rPr lang="en-US" altLang="ko-KR" sz="4400" b="1" dirty="0"/>
              <a:t>are My King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Your Great Name</a:t>
            </a:r>
          </a:p>
          <a:p>
            <a:r>
              <a:rPr lang="en-US" altLang="ko-KR" sz="1200" dirty="0"/>
              <a:t>Natalie Grant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Bridge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 don’t care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what the world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throws at me now</a:t>
            </a:r>
            <a:endParaRPr lang="en-US" sz="44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It’s </a:t>
            </a:r>
            <a:r>
              <a:rPr lang="en-US" sz="4400" b="1" dirty="0" err="1" smtClean="0">
                <a:solidFill>
                  <a:schemeClr val="bg1"/>
                </a:solidFill>
              </a:rPr>
              <a:t>gonna</a:t>
            </a:r>
            <a:r>
              <a:rPr lang="en-US" sz="4400" b="1" dirty="0" smtClean="0">
                <a:solidFill>
                  <a:schemeClr val="bg1"/>
                </a:solidFill>
              </a:rPr>
              <a:t> be alright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</a:t>
            </a:r>
            <a:r>
              <a:rPr lang="en-US" altLang="ko-KR" sz="1200" dirty="0" smtClean="0"/>
              <a:t>Brewster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49958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Jesus Messiah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Chris Tomlin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3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He </a:t>
            </a:r>
            <a:r>
              <a:rPr lang="en-US" altLang="ko-KR" sz="4400" b="1" dirty="0"/>
              <a:t>became </a:t>
            </a:r>
            <a:r>
              <a:rPr lang="en-US" altLang="ko-KR" sz="4400" b="1" dirty="0" smtClean="0"/>
              <a:t>sin</a:t>
            </a:r>
          </a:p>
          <a:p>
            <a:pPr algn="ctr">
              <a:buNone/>
            </a:pPr>
            <a:r>
              <a:rPr lang="en-US" altLang="ko-KR" sz="4400" b="1" dirty="0" smtClean="0"/>
              <a:t>Who </a:t>
            </a:r>
            <a:r>
              <a:rPr lang="en-US" altLang="ko-KR" sz="4400" b="1" dirty="0"/>
              <a:t>knew no </a:t>
            </a:r>
            <a:r>
              <a:rPr lang="en-US" altLang="ko-KR" sz="4400" b="1" dirty="0" smtClean="0"/>
              <a:t>sin</a:t>
            </a:r>
          </a:p>
          <a:p>
            <a:pPr algn="ctr">
              <a:buNone/>
            </a:pPr>
            <a:r>
              <a:rPr lang="en-US" altLang="ko-KR" sz="4400" b="1" dirty="0" smtClean="0"/>
              <a:t>That </a:t>
            </a:r>
            <a:r>
              <a:rPr lang="en-US" altLang="ko-KR" sz="4400" b="1" dirty="0"/>
              <a:t>we might become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His Righteousness</a:t>
            </a:r>
          </a:p>
          <a:p>
            <a:pPr algn="ctr">
              <a:buNone/>
            </a:pPr>
            <a:r>
              <a:rPr lang="en-US" altLang="ko-KR" sz="4400" b="1" dirty="0" smtClean="0"/>
              <a:t>He </a:t>
            </a:r>
            <a:r>
              <a:rPr lang="en-US" altLang="ko-KR" sz="4400" b="1" dirty="0"/>
              <a:t>humbled himself </a:t>
            </a:r>
            <a:r>
              <a:rPr lang="en-US" altLang="ko-KR" sz="4400" b="1" dirty="0" smtClean="0"/>
              <a:t>and</a:t>
            </a:r>
          </a:p>
          <a:p>
            <a:pPr algn="ctr">
              <a:buNone/>
            </a:pPr>
            <a:r>
              <a:rPr lang="en-US" altLang="ko-KR" sz="4400" b="1" dirty="0" smtClean="0"/>
              <a:t>carried </a:t>
            </a:r>
            <a:r>
              <a:rPr lang="en-US" altLang="ko-KR" sz="4400" b="1" dirty="0"/>
              <a:t>the cross</a:t>
            </a:r>
            <a:endParaRPr lang="en-US" sz="4400" b="1" spc="-15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Jesus Messiah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2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Love </a:t>
            </a:r>
            <a:r>
              <a:rPr lang="en-US" altLang="ko-KR" sz="4400" b="1" dirty="0"/>
              <a:t>so </a:t>
            </a:r>
            <a:r>
              <a:rPr lang="en-US" altLang="ko-KR" sz="4400" b="1" dirty="0" smtClean="0"/>
              <a:t>amazing</a:t>
            </a:r>
          </a:p>
          <a:p>
            <a:pPr algn="ctr">
              <a:buNone/>
            </a:pPr>
            <a:r>
              <a:rPr lang="en-US" altLang="ko-KR" sz="4400" b="1" dirty="0" smtClean="0"/>
              <a:t>Love </a:t>
            </a:r>
            <a:r>
              <a:rPr lang="en-US" altLang="ko-KR" sz="4400" b="1" dirty="0"/>
              <a:t>so amazing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Jesus Messiah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Pre-Chorus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Jesus Messiah</a:t>
            </a:r>
          </a:p>
          <a:p>
            <a:pPr algn="ctr">
              <a:buNone/>
            </a:pPr>
            <a:r>
              <a:rPr lang="en-US" altLang="ko-KR" sz="4400" b="1" dirty="0" smtClean="0"/>
              <a:t>Name </a:t>
            </a:r>
            <a:r>
              <a:rPr lang="en-US" altLang="ko-KR" sz="4400" b="1" dirty="0"/>
              <a:t>above all </a:t>
            </a:r>
            <a:r>
              <a:rPr lang="en-US" altLang="ko-KR" sz="4400" b="1" dirty="0" smtClean="0"/>
              <a:t>names</a:t>
            </a:r>
          </a:p>
          <a:p>
            <a:pPr algn="ctr">
              <a:buNone/>
            </a:pPr>
            <a:r>
              <a:rPr lang="en-US" altLang="ko-KR" sz="4400" b="1" dirty="0" smtClean="0"/>
              <a:t>Blessed Redeemer</a:t>
            </a:r>
          </a:p>
          <a:p>
            <a:pPr algn="ctr">
              <a:buNone/>
            </a:pPr>
            <a:r>
              <a:rPr lang="en-US" altLang="ko-KR" sz="4400" b="1" dirty="0" smtClean="0"/>
              <a:t>Emmanuel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Jesus Messiah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Chorus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rescue for </a:t>
            </a:r>
            <a:r>
              <a:rPr lang="en-US" altLang="ko-KR" sz="4400" b="1" dirty="0" smtClean="0"/>
              <a:t>sinners</a:t>
            </a:r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ransom from </a:t>
            </a:r>
            <a:r>
              <a:rPr lang="en-US" altLang="ko-KR" sz="4400" b="1" dirty="0" smtClean="0"/>
              <a:t>Heaven</a:t>
            </a:r>
          </a:p>
          <a:p>
            <a:pPr algn="ctr">
              <a:buNone/>
            </a:pPr>
            <a:r>
              <a:rPr lang="en-US" altLang="ko-KR" sz="4400" b="1" dirty="0" smtClean="0"/>
              <a:t>Jesus Messiah</a:t>
            </a:r>
          </a:p>
          <a:p>
            <a:pPr algn="ctr">
              <a:buNone/>
            </a:pPr>
            <a:r>
              <a:rPr lang="en-US" altLang="ko-KR" sz="4400" b="1" dirty="0" smtClean="0"/>
              <a:t>Lord </a:t>
            </a:r>
            <a:r>
              <a:rPr lang="en-US" altLang="ko-KR" sz="4400" b="1" dirty="0"/>
              <a:t>of all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Jesus Messiah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Chorus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His </a:t>
            </a:r>
            <a:r>
              <a:rPr lang="en-US" altLang="ko-KR" sz="4400" b="1" dirty="0"/>
              <a:t>body the </a:t>
            </a:r>
            <a:r>
              <a:rPr lang="en-US" altLang="ko-KR" sz="4400" b="1" dirty="0" smtClean="0"/>
              <a:t>bread</a:t>
            </a:r>
          </a:p>
          <a:p>
            <a:pPr algn="ctr">
              <a:buNone/>
            </a:pPr>
            <a:r>
              <a:rPr lang="en-US" altLang="ko-KR" sz="4400" b="1" dirty="0" smtClean="0"/>
              <a:t>His </a:t>
            </a:r>
            <a:r>
              <a:rPr lang="en-US" altLang="ko-KR" sz="4400" b="1" dirty="0"/>
              <a:t>blood the </a:t>
            </a:r>
            <a:r>
              <a:rPr lang="en-US" altLang="ko-KR" sz="4400" b="1" dirty="0" smtClean="0"/>
              <a:t>wine</a:t>
            </a:r>
          </a:p>
          <a:p>
            <a:pPr algn="ctr">
              <a:buNone/>
            </a:pPr>
            <a:r>
              <a:rPr lang="en-US" altLang="ko-KR" sz="4400" b="1" dirty="0" smtClean="0"/>
              <a:t>Broken </a:t>
            </a:r>
            <a:r>
              <a:rPr lang="en-US" altLang="ko-KR" sz="4400" b="1" dirty="0"/>
              <a:t>and poured out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all </a:t>
            </a:r>
            <a:r>
              <a:rPr lang="en-US" altLang="ko-KR" sz="4400" b="1" dirty="0"/>
              <a:t>for </a:t>
            </a:r>
            <a:r>
              <a:rPr lang="en-US" altLang="ko-KR" sz="4400" b="1" dirty="0" smtClean="0"/>
              <a:t>love</a:t>
            </a:r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whole earth </a:t>
            </a:r>
            <a:r>
              <a:rPr lang="en-US" altLang="ko-KR" sz="4400" b="1" dirty="0" smtClean="0"/>
              <a:t>trembled</a:t>
            </a:r>
          </a:p>
          <a:p>
            <a:pPr algn="ctr"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the veil was torn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Jesus Messiah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All </a:t>
            </a:r>
            <a:r>
              <a:rPr lang="en-US" altLang="ko-KR" sz="4400" b="1" dirty="0"/>
              <a:t>our hope is in </a:t>
            </a:r>
            <a:r>
              <a:rPr lang="en-US" altLang="ko-KR" sz="4400" b="1" dirty="0" smtClean="0"/>
              <a:t>You</a:t>
            </a:r>
          </a:p>
          <a:p>
            <a:pPr algn="ctr">
              <a:buNone/>
            </a:pPr>
            <a:r>
              <a:rPr lang="en-US" altLang="ko-KR" sz="4400" b="1" dirty="0" smtClean="0"/>
              <a:t>All </a:t>
            </a:r>
            <a:r>
              <a:rPr lang="en-US" altLang="ko-KR" sz="4400" b="1" dirty="0"/>
              <a:t>our hope is in </a:t>
            </a:r>
            <a:r>
              <a:rPr lang="en-US" altLang="ko-KR" sz="4400" b="1" dirty="0" smtClean="0"/>
              <a:t>You</a:t>
            </a:r>
          </a:p>
          <a:p>
            <a:pPr algn="ctr">
              <a:buNone/>
            </a:pPr>
            <a:r>
              <a:rPr lang="en-US" altLang="ko-KR" sz="4400" b="1" dirty="0" smtClean="0"/>
              <a:t>All </a:t>
            </a:r>
            <a:r>
              <a:rPr lang="en-US" altLang="ko-KR" sz="4400" b="1" dirty="0"/>
              <a:t>the glory to You, </a:t>
            </a:r>
            <a:r>
              <a:rPr lang="en-US" altLang="ko-KR" sz="4400" b="1" dirty="0" smtClean="0"/>
              <a:t>God</a:t>
            </a:r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light of the world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Jesus Messiah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Bridge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7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Our God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Chris Tomlin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Hear the sound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of the generations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Making loud </a:t>
            </a:r>
          </a:p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our freedom song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298500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Water </a:t>
            </a:r>
            <a:r>
              <a:rPr lang="en-US" altLang="ko-KR" sz="4400" b="1" dirty="0"/>
              <a:t>You turned into </a:t>
            </a:r>
            <a:r>
              <a:rPr lang="en-US" altLang="ko-KR" sz="4400" b="1" dirty="0" smtClean="0"/>
              <a:t>wine</a:t>
            </a:r>
          </a:p>
          <a:p>
            <a:pPr algn="ctr">
              <a:buNone/>
            </a:pPr>
            <a:r>
              <a:rPr lang="en-US" altLang="ko-KR" sz="4400" b="1" dirty="0" smtClean="0"/>
              <a:t>Opened </a:t>
            </a:r>
            <a:r>
              <a:rPr lang="en-US" altLang="ko-KR" sz="4400" b="1" dirty="0"/>
              <a:t>the eyes of the </a:t>
            </a:r>
            <a:r>
              <a:rPr lang="en-US" altLang="ko-KR" sz="4400" b="1" dirty="0" smtClean="0"/>
              <a:t>blind</a:t>
            </a:r>
          </a:p>
          <a:p>
            <a:pPr algn="ctr">
              <a:buNone/>
            </a:pPr>
            <a:r>
              <a:rPr lang="en-US" altLang="ko-KR" sz="4400" b="1" dirty="0" smtClean="0"/>
              <a:t>There’s </a:t>
            </a:r>
            <a:r>
              <a:rPr lang="en-US" altLang="ko-KR" sz="4400" b="1" dirty="0"/>
              <a:t>no one like </a:t>
            </a:r>
            <a:r>
              <a:rPr lang="en-US" altLang="ko-KR" sz="4400" b="1" dirty="0" smtClean="0"/>
              <a:t>You</a:t>
            </a:r>
          </a:p>
          <a:p>
            <a:pPr algn="ctr">
              <a:buNone/>
            </a:pPr>
            <a:r>
              <a:rPr lang="en-US" altLang="ko-KR" sz="4400" b="1" dirty="0" smtClean="0"/>
              <a:t>None </a:t>
            </a:r>
            <a:r>
              <a:rPr lang="en-US" altLang="ko-KR" sz="4400" b="1" dirty="0"/>
              <a:t>like You</a:t>
            </a:r>
            <a:br>
              <a:rPr lang="en-US" altLang="ko-KR" sz="4400" b="1" dirty="0"/>
            </a:br>
            <a:endParaRPr lang="en-US" sz="4400" b="1" spc="-15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Our God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Into </a:t>
            </a:r>
            <a:r>
              <a:rPr lang="en-US" altLang="ko-KR" sz="4400" b="1" dirty="0"/>
              <a:t>the darkness You </a:t>
            </a:r>
            <a:r>
              <a:rPr lang="en-US" altLang="ko-KR" sz="4400" b="1" dirty="0" smtClean="0"/>
              <a:t>shine</a:t>
            </a:r>
          </a:p>
          <a:p>
            <a:pPr algn="ctr">
              <a:buNone/>
            </a:pPr>
            <a:r>
              <a:rPr lang="en-US" altLang="ko-KR" sz="4400" b="1" dirty="0" smtClean="0"/>
              <a:t>Out </a:t>
            </a:r>
            <a:r>
              <a:rPr lang="en-US" altLang="ko-KR" sz="4400" b="1" dirty="0"/>
              <a:t>of the ashes we </a:t>
            </a:r>
            <a:r>
              <a:rPr lang="en-US" altLang="ko-KR" sz="4400" b="1" dirty="0" smtClean="0"/>
              <a:t>rise</a:t>
            </a:r>
          </a:p>
          <a:p>
            <a:pPr algn="ctr">
              <a:buNone/>
            </a:pPr>
            <a:r>
              <a:rPr lang="en-US" altLang="ko-KR" sz="4400" b="1" dirty="0" smtClean="0"/>
              <a:t>There’s </a:t>
            </a:r>
            <a:r>
              <a:rPr lang="en-US" altLang="ko-KR" sz="4400" b="1" dirty="0"/>
              <a:t>no one like </a:t>
            </a:r>
            <a:r>
              <a:rPr lang="en-US" altLang="ko-KR" sz="4400" b="1" dirty="0" smtClean="0"/>
              <a:t>You</a:t>
            </a:r>
          </a:p>
          <a:p>
            <a:pPr algn="ctr">
              <a:buNone/>
            </a:pPr>
            <a:r>
              <a:rPr lang="en-US" altLang="ko-KR" sz="4400" b="1" dirty="0" smtClean="0"/>
              <a:t>None </a:t>
            </a:r>
            <a:r>
              <a:rPr lang="en-US" altLang="ko-KR" sz="4400" b="1" dirty="0"/>
              <a:t>like You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Our God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5660"/>
            <a:ext cx="9144000" cy="5910503"/>
          </a:xfrm>
        </p:spPr>
        <p:txBody>
          <a:bodyPr>
            <a:normAutofit/>
          </a:bodyPr>
          <a:lstStyle/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/>
              <a:t>Our God is greater, 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 smtClean="0"/>
              <a:t>Our </a:t>
            </a:r>
            <a:r>
              <a:rPr lang="en-US" altLang="ko-KR" sz="4400" b="1" dirty="0"/>
              <a:t>God is </a:t>
            </a:r>
            <a:r>
              <a:rPr lang="en-US" altLang="ko-KR" sz="4400" b="1" dirty="0" smtClean="0"/>
              <a:t>stronger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 smtClean="0"/>
              <a:t>God </a:t>
            </a:r>
            <a:r>
              <a:rPr lang="en-US" altLang="ko-KR" sz="4400" b="1" dirty="0"/>
              <a:t>You are higher 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 smtClean="0"/>
              <a:t>than </a:t>
            </a:r>
            <a:r>
              <a:rPr lang="en-US" altLang="ko-KR" sz="4400" b="1" dirty="0"/>
              <a:t>any </a:t>
            </a:r>
            <a:r>
              <a:rPr lang="en-US" altLang="ko-KR" sz="4400" b="1" dirty="0" smtClean="0"/>
              <a:t>other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 smtClean="0"/>
              <a:t>Our </a:t>
            </a:r>
            <a:r>
              <a:rPr lang="en-US" altLang="ko-KR" sz="4400" b="1" dirty="0"/>
              <a:t>God is Healer, 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 smtClean="0"/>
              <a:t>awesome in power</a:t>
            </a:r>
          </a:p>
          <a:p>
            <a:pPr marL="0" algn="ctr">
              <a:spcBef>
                <a:spcPts val="600"/>
              </a:spcBef>
              <a:buNone/>
            </a:pPr>
            <a:r>
              <a:rPr lang="en-US" altLang="ko-KR" sz="4400" b="1" dirty="0" smtClean="0"/>
              <a:t>Our </a:t>
            </a:r>
            <a:r>
              <a:rPr lang="en-US" altLang="ko-KR" sz="4400" b="1" dirty="0"/>
              <a:t>God, Our </a:t>
            </a:r>
            <a:r>
              <a:rPr lang="en-US" altLang="ko-KR" sz="4400" b="1" dirty="0" smtClean="0"/>
              <a:t>God</a:t>
            </a:r>
            <a:r>
              <a:rPr lang="en-US" altLang="ko-KR" sz="4400" b="1" dirty="0"/>
              <a:t> 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Our God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Chorus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buNone/>
            </a:pPr>
            <a:endParaRPr lang="en-US" altLang="ko-KR" sz="4400" b="1" dirty="0" smtClean="0"/>
          </a:p>
          <a:p>
            <a:pPr algn="ctr">
              <a:spcBef>
                <a:spcPts val="600"/>
              </a:spcBef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if Our God is for us, </a:t>
            </a:r>
            <a:endParaRPr lang="en-US" altLang="ko-KR" sz="4400" b="1" dirty="0" smtClean="0"/>
          </a:p>
          <a:p>
            <a:pPr algn="ctr">
              <a:spcBef>
                <a:spcPts val="600"/>
              </a:spcBef>
              <a:buNone/>
            </a:pPr>
            <a:r>
              <a:rPr lang="en-US" altLang="ko-KR" sz="4400" b="1" dirty="0" smtClean="0"/>
              <a:t>then </a:t>
            </a:r>
            <a:r>
              <a:rPr lang="en-US" altLang="ko-KR" sz="4400" b="1" dirty="0"/>
              <a:t>who could ever stop </a:t>
            </a:r>
            <a:r>
              <a:rPr lang="en-US" altLang="ko-KR" sz="4400" b="1" dirty="0" smtClean="0"/>
              <a:t>us?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if our God is with us, </a:t>
            </a:r>
            <a:endParaRPr lang="en-US" altLang="ko-KR" sz="4400" b="1" dirty="0" smtClean="0"/>
          </a:p>
          <a:p>
            <a:pPr algn="ctr">
              <a:spcBef>
                <a:spcPts val="600"/>
              </a:spcBef>
              <a:buNone/>
            </a:pPr>
            <a:r>
              <a:rPr lang="en-US" altLang="ko-KR" sz="4400" b="1" dirty="0" smtClean="0"/>
              <a:t>then </a:t>
            </a:r>
            <a:r>
              <a:rPr lang="en-US" altLang="ko-KR" sz="4400" b="1" dirty="0"/>
              <a:t>what can stand against</a:t>
            </a:r>
            <a:r>
              <a:rPr lang="en-US" altLang="ko-KR" sz="4400" b="1" dirty="0" smtClean="0"/>
              <a:t>?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ko-KR" sz="4400" b="1" dirty="0" smtClean="0"/>
              <a:t>(x2)</a:t>
            </a:r>
          </a:p>
          <a:p>
            <a:pPr algn="ctr">
              <a:spcBef>
                <a:spcPts val="600"/>
              </a:spcBef>
              <a:buNone/>
            </a:pPr>
            <a:r>
              <a:rPr lang="en-US" altLang="ko-KR" sz="4400" b="1" dirty="0" smtClean="0"/>
              <a:t>What </a:t>
            </a:r>
            <a:r>
              <a:rPr lang="en-US" altLang="ko-KR" sz="4400" b="1" dirty="0"/>
              <a:t>can stand against?</a:t>
            </a: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Our God</a:t>
            </a:r>
          </a:p>
          <a:p>
            <a:r>
              <a:rPr lang="en-US" sz="1200" dirty="0" smtClean="0"/>
              <a:t>Chris Tomlin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Bridge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0000" spc="-100" dirty="0" smtClean="0"/>
              <a:t>Freedom</a:t>
            </a:r>
            <a:endParaRPr lang="en-US" sz="10000" spc="-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Darrell Evans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3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spc="-150" dirty="0" smtClean="0"/>
              <a:t>Where </a:t>
            </a:r>
            <a:r>
              <a:rPr lang="en-US" altLang="ko-KR" sz="4400" b="1" spc="-150" dirty="0"/>
              <a:t>the spirit of the Lord </a:t>
            </a:r>
            <a:r>
              <a:rPr lang="en-US" altLang="ko-KR" sz="4400" b="1" spc="-150" dirty="0" smtClean="0"/>
              <a:t>is</a:t>
            </a:r>
          </a:p>
          <a:p>
            <a:pPr algn="ctr">
              <a:buNone/>
            </a:pPr>
            <a:r>
              <a:rPr lang="en-US" altLang="ko-KR" sz="4400" b="1" dirty="0" smtClean="0"/>
              <a:t>there </a:t>
            </a:r>
            <a:r>
              <a:rPr lang="en-US" altLang="ko-KR" sz="4400" b="1" dirty="0"/>
              <a:t>is </a:t>
            </a:r>
            <a:r>
              <a:rPr lang="en-US" altLang="ko-KR" sz="4400" b="1" dirty="0" smtClean="0"/>
              <a:t>freedom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endParaRPr lang="en-US" sz="4400" b="1" spc="-15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Freedom</a:t>
            </a:r>
          </a:p>
          <a:p>
            <a:r>
              <a:rPr lang="en-US" sz="1200" dirty="0" smtClean="0"/>
              <a:t>Darrell Evans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There </a:t>
            </a:r>
            <a:r>
              <a:rPr lang="en-US" altLang="ko-KR" sz="4400" b="1" dirty="0"/>
              <a:t>is peace,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/>
              <a:t>T</a:t>
            </a:r>
            <a:r>
              <a:rPr lang="en-US" altLang="ko-KR" sz="4400" b="1" dirty="0" smtClean="0"/>
              <a:t>here </a:t>
            </a:r>
            <a:r>
              <a:rPr lang="en-US" altLang="ko-KR" sz="4400" b="1" dirty="0"/>
              <a:t>is love,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/>
              <a:t>T</a:t>
            </a:r>
            <a:r>
              <a:rPr lang="en-US" altLang="ko-KR" sz="4400" b="1" dirty="0" smtClean="0"/>
              <a:t>here </a:t>
            </a:r>
            <a:r>
              <a:rPr lang="en-US" altLang="ko-KR" sz="4400" b="1" dirty="0"/>
              <a:t>is </a:t>
            </a:r>
            <a:r>
              <a:rPr lang="en-US" altLang="ko-KR" sz="4400" b="1" dirty="0" smtClean="0"/>
              <a:t>joy</a:t>
            </a:r>
          </a:p>
          <a:p>
            <a:pPr algn="ctr">
              <a:buNone/>
            </a:pPr>
            <a:r>
              <a:rPr lang="en-US" altLang="ko-KR" sz="4400" b="1" dirty="0" smtClean="0"/>
              <a:t>It </a:t>
            </a:r>
            <a:r>
              <a:rPr lang="en-US" altLang="ko-KR" sz="4400" b="1" dirty="0"/>
              <a:t>is for freedom,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you've </a:t>
            </a:r>
            <a:r>
              <a:rPr lang="en-US" altLang="ko-KR" sz="4400" b="1" dirty="0"/>
              <a:t>set us </a:t>
            </a:r>
            <a:r>
              <a:rPr lang="en-US" altLang="ko-KR" sz="4400" b="1" dirty="0" smtClean="0"/>
              <a:t>free </a:t>
            </a:r>
          </a:p>
          <a:p>
            <a:pPr algn="ctr">
              <a:buNone/>
            </a:pPr>
            <a:r>
              <a:rPr lang="en-US" altLang="ko-KR" sz="4400" b="1" dirty="0" smtClean="0"/>
              <a:t>(x2)</a:t>
            </a:r>
            <a:endParaRPr lang="en-US" altLang="ko-KR" sz="44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Freedom</a:t>
            </a:r>
          </a:p>
          <a:p>
            <a:r>
              <a:rPr lang="en-US" sz="1200" dirty="0" smtClean="0"/>
              <a:t>Darrell Evans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800" b="1" dirty="0" smtClean="0"/>
          </a:p>
          <a:p>
            <a:pPr algn="ctr">
              <a:buNone/>
            </a:pPr>
            <a:endParaRPr lang="en-US" altLang="ko-KR" sz="4800" b="1" dirty="0"/>
          </a:p>
          <a:p>
            <a:pPr algn="ctr">
              <a:buNone/>
            </a:pPr>
            <a:endParaRPr lang="en-US" altLang="ko-KR" sz="4800" b="1" dirty="0" smtClean="0"/>
          </a:p>
          <a:p>
            <a:pPr algn="ctr">
              <a:buNone/>
            </a:pPr>
            <a:r>
              <a:rPr lang="en-US" altLang="ko-KR" sz="4800" b="1" dirty="0" smtClean="0"/>
              <a:t>I’m </a:t>
            </a:r>
            <a:r>
              <a:rPr lang="en-US" altLang="ko-KR" sz="4800" b="1" dirty="0"/>
              <a:t>free, I’m </a:t>
            </a:r>
            <a:r>
              <a:rPr lang="en-US" altLang="ko-KR" sz="4800" b="1" dirty="0" smtClean="0"/>
              <a:t>free!</a:t>
            </a:r>
            <a:endParaRPr lang="en-US" altLang="ko-KR" sz="48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Freedom</a:t>
            </a:r>
          </a:p>
          <a:p>
            <a:r>
              <a:rPr lang="en-US" sz="1200" dirty="0" smtClean="0"/>
              <a:t>Darrell Evans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2913"/>
            <a:ext cx="9144000" cy="5893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ko-KR" sz="4800" b="1" spc="-150" dirty="0" smtClean="0"/>
              <a:t>We </a:t>
            </a:r>
            <a:r>
              <a:rPr lang="en-US" altLang="ko-KR" sz="4800" b="1" spc="-150" dirty="0"/>
              <a:t>will walk </a:t>
            </a:r>
            <a:endParaRPr lang="en-US" altLang="ko-KR" sz="4800" b="1" spc="-150" dirty="0" smtClean="0"/>
          </a:p>
          <a:p>
            <a:pPr algn="ctr">
              <a:buNone/>
            </a:pPr>
            <a:r>
              <a:rPr lang="en-US" altLang="ko-KR" sz="4800" b="1" spc="-150" dirty="0" smtClean="0"/>
              <a:t>in </a:t>
            </a:r>
            <a:r>
              <a:rPr lang="en-US" altLang="ko-KR" sz="4800" b="1" spc="-150" dirty="0"/>
              <a:t>your freedom, </a:t>
            </a:r>
            <a:endParaRPr lang="en-US" altLang="ko-KR" sz="4800" b="1" spc="-150" dirty="0" smtClean="0"/>
          </a:p>
          <a:p>
            <a:pPr algn="ctr">
              <a:buNone/>
            </a:pPr>
            <a:r>
              <a:rPr lang="en-US" altLang="ko-KR" sz="4800" b="1" dirty="0" smtClean="0"/>
              <a:t>walk </a:t>
            </a:r>
            <a:r>
              <a:rPr lang="en-US" altLang="ko-KR" sz="4800" b="1" dirty="0"/>
              <a:t>in your </a:t>
            </a:r>
            <a:r>
              <a:rPr lang="en-US" altLang="ko-KR" sz="4800" b="1" dirty="0" smtClean="0"/>
              <a:t>liberty (x2)</a:t>
            </a:r>
          </a:p>
          <a:p>
            <a:pPr algn="ctr">
              <a:buNone/>
            </a:pPr>
            <a:r>
              <a:rPr lang="en-US" altLang="ko-KR" sz="4800" b="1" spc="-150" dirty="0" smtClean="0"/>
              <a:t>We </a:t>
            </a:r>
            <a:r>
              <a:rPr lang="en-US" altLang="ko-KR" sz="4800" b="1" spc="-150" dirty="0"/>
              <a:t>will dance </a:t>
            </a:r>
            <a:endParaRPr lang="en-US" altLang="ko-KR" sz="4800" b="1" spc="-150" dirty="0" smtClean="0"/>
          </a:p>
          <a:p>
            <a:pPr algn="ctr">
              <a:buNone/>
            </a:pPr>
            <a:r>
              <a:rPr lang="en-US" altLang="ko-KR" sz="4800" b="1" spc="-150" dirty="0" smtClean="0"/>
              <a:t>in </a:t>
            </a:r>
            <a:r>
              <a:rPr lang="en-US" altLang="ko-KR" sz="4800" b="1" spc="-150" dirty="0"/>
              <a:t>your freedom, </a:t>
            </a:r>
            <a:endParaRPr lang="en-US" altLang="ko-KR" sz="4800" b="1" spc="-150" dirty="0" smtClean="0"/>
          </a:p>
          <a:p>
            <a:pPr algn="ctr">
              <a:buNone/>
            </a:pPr>
            <a:r>
              <a:rPr lang="en-US" altLang="ko-KR" sz="4800" b="1" spc="-150" dirty="0" smtClean="0"/>
              <a:t>dance </a:t>
            </a:r>
            <a:r>
              <a:rPr lang="en-US" altLang="ko-KR" sz="4800" b="1" spc="-150" dirty="0"/>
              <a:t>in your </a:t>
            </a:r>
            <a:r>
              <a:rPr lang="en-US" altLang="ko-KR" sz="4800" b="1" spc="-150" dirty="0" smtClean="0"/>
              <a:t>liberty (x2)</a:t>
            </a:r>
            <a:endParaRPr lang="en-US" altLang="ko-KR" sz="4800" b="1" spc="-15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Freedom</a:t>
            </a:r>
          </a:p>
          <a:p>
            <a:r>
              <a:rPr lang="en-US" sz="1200" dirty="0" smtClean="0"/>
              <a:t>Darrell Evans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All in all </a:t>
            </a:r>
          </a:p>
          <a:p>
            <a:pPr algn="ctr" eaLnBrk="1" hangingPunct="1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that the world would </a:t>
            </a:r>
          </a:p>
          <a:p>
            <a:pPr algn="ctr" eaLnBrk="1" hangingPunct="1">
              <a:buNone/>
            </a:pPr>
            <a:r>
              <a:rPr lang="en-US" sz="4400" b="1" dirty="0">
                <a:solidFill>
                  <a:schemeClr val="bg1"/>
                </a:solidFill>
              </a:rPr>
              <a:t>k</a:t>
            </a:r>
            <a:r>
              <a:rPr lang="en-US" sz="4400" b="1" dirty="0" smtClean="0">
                <a:solidFill>
                  <a:schemeClr val="bg1"/>
                </a:solidFill>
              </a:rPr>
              <a:t>now Your name</a:t>
            </a:r>
          </a:p>
          <a:p>
            <a:pPr algn="ctr" eaLnBrk="1" hangingPunct="1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It’s </a:t>
            </a:r>
            <a:r>
              <a:rPr lang="en-US" sz="4400" b="1" dirty="0" err="1" smtClean="0">
                <a:solidFill>
                  <a:schemeClr val="bg1"/>
                </a:solidFill>
              </a:rPr>
              <a:t>gonna</a:t>
            </a:r>
            <a:r>
              <a:rPr lang="en-US" sz="4400" b="1" dirty="0" smtClean="0">
                <a:solidFill>
                  <a:schemeClr val="bg1"/>
                </a:solidFill>
              </a:rPr>
              <a:t> be alright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en-US" sz="4400" b="1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i="1" dirty="0"/>
              <a:t>Salvation is Here</a:t>
            </a:r>
          </a:p>
          <a:p>
            <a:r>
              <a:rPr lang="en-US" altLang="ko-KR" sz="1200" dirty="0"/>
              <a:t>Lincoln Brewster</a:t>
            </a:r>
          </a:p>
        </p:txBody>
      </p:sp>
    </p:spTree>
    <p:extLst>
      <p:ext uri="{BB962C8B-B14F-4D97-AF65-F5344CB8AC3E}">
        <p14:creationId xmlns:p14="http://schemas.microsoft.com/office/powerpoint/2010/main" val="35175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2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>
              <a:lnSpc>
                <a:spcPts val="10000"/>
              </a:lnSpc>
            </a:pPr>
            <a:r>
              <a:rPr lang="en-US" sz="10000" spc="-150" dirty="0" smtClean="0"/>
              <a:t>10,000 Reasons (Bless the Lord)</a:t>
            </a:r>
            <a:endParaRPr lang="en-US" sz="10000" spc="-15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 Redman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8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Bless </a:t>
            </a:r>
            <a:r>
              <a:rPr lang="en-US" altLang="ko-KR" sz="4400" b="1" dirty="0"/>
              <a:t>the Lord, O my </a:t>
            </a:r>
            <a:r>
              <a:rPr lang="en-US" altLang="ko-KR" sz="4400" b="1" dirty="0" smtClean="0"/>
              <a:t>soul</a:t>
            </a:r>
          </a:p>
          <a:p>
            <a:pPr algn="ctr">
              <a:buNone/>
            </a:pPr>
            <a:r>
              <a:rPr lang="en-US" altLang="ko-KR" sz="4400" b="1" dirty="0" smtClean="0"/>
              <a:t>O </a:t>
            </a:r>
            <a:r>
              <a:rPr lang="en-US" altLang="ko-KR" sz="4400" b="1" dirty="0"/>
              <a:t>my </a:t>
            </a:r>
            <a:r>
              <a:rPr lang="en-US" altLang="ko-KR" sz="4400" b="1" dirty="0" smtClean="0"/>
              <a:t>soul</a:t>
            </a:r>
          </a:p>
          <a:p>
            <a:pPr algn="ctr">
              <a:buNone/>
            </a:pPr>
            <a:r>
              <a:rPr lang="en-US" altLang="ko-KR" sz="4400" b="1" dirty="0" smtClean="0"/>
              <a:t>Worship </a:t>
            </a:r>
            <a:r>
              <a:rPr lang="en-US" altLang="ko-KR" sz="4400" b="1" dirty="0"/>
              <a:t>His holy </a:t>
            </a:r>
            <a:r>
              <a:rPr lang="en-US" altLang="ko-KR" sz="4400" b="1" dirty="0" smtClean="0"/>
              <a:t>name</a:t>
            </a:r>
          </a:p>
          <a:p>
            <a:pPr algn="ctr">
              <a:buNone/>
            </a:pPr>
            <a:r>
              <a:rPr lang="en-US" altLang="ko-KR" sz="4400" b="1" dirty="0" smtClean="0"/>
              <a:t>Sing </a:t>
            </a:r>
            <a:r>
              <a:rPr lang="en-US" altLang="ko-KR" sz="4400" b="1" dirty="0"/>
              <a:t>like never </a:t>
            </a:r>
            <a:r>
              <a:rPr lang="en-US" altLang="ko-KR" sz="4400" b="1" dirty="0" smtClean="0"/>
              <a:t>before</a:t>
            </a:r>
          </a:p>
          <a:p>
            <a:pPr algn="ctr">
              <a:buNone/>
            </a:pPr>
            <a:r>
              <a:rPr lang="en-US" altLang="ko-KR" sz="4400" b="1" dirty="0" smtClean="0"/>
              <a:t>O </a:t>
            </a:r>
            <a:r>
              <a:rPr lang="en-US" altLang="ko-KR" sz="4400" b="1" dirty="0"/>
              <a:t>my </a:t>
            </a:r>
            <a:r>
              <a:rPr lang="en-US" altLang="ko-KR" sz="4400" b="1" dirty="0" smtClean="0"/>
              <a:t>soul</a:t>
            </a:r>
          </a:p>
          <a:p>
            <a:pPr algn="ctr">
              <a:buNone/>
            </a:pPr>
            <a:r>
              <a:rPr lang="en-US" altLang="ko-KR" sz="4400" b="1" spc="-150" dirty="0" smtClean="0"/>
              <a:t>I </a:t>
            </a:r>
            <a:r>
              <a:rPr lang="en-US" altLang="ko-KR" sz="4400" b="1" spc="-150" dirty="0"/>
              <a:t>worship Your holy name</a:t>
            </a:r>
            <a:endParaRPr lang="en-US" sz="4400" b="1" spc="-15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891" y="15527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Chorus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sun comes up;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it's </a:t>
            </a:r>
            <a:r>
              <a:rPr lang="en-US" altLang="ko-KR" sz="4400" b="1" dirty="0"/>
              <a:t>a new day </a:t>
            </a:r>
            <a:r>
              <a:rPr lang="en-US" altLang="ko-KR" sz="4400" b="1" dirty="0" smtClean="0"/>
              <a:t>dawning</a:t>
            </a:r>
          </a:p>
          <a:p>
            <a:pPr algn="ctr">
              <a:buNone/>
            </a:pPr>
            <a:r>
              <a:rPr lang="en-US" altLang="ko-KR" sz="4400" b="1" dirty="0" smtClean="0"/>
              <a:t>It's </a:t>
            </a:r>
            <a:r>
              <a:rPr lang="en-US" altLang="ko-KR" sz="4400" b="1" dirty="0"/>
              <a:t>time to sing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Your </a:t>
            </a:r>
            <a:r>
              <a:rPr lang="en-US" altLang="ko-KR" sz="4400" b="1" dirty="0"/>
              <a:t>song again</a:t>
            </a:r>
            <a:br>
              <a:rPr lang="en-US" altLang="ko-KR" sz="4400" b="1" dirty="0"/>
            </a:b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Whatever </a:t>
            </a:r>
            <a:r>
              <a:rPr lang="en-US" altLang="ko-KR" sz="4400" b="1" dirty="0"/>
              <a:t>may pass </a:t>
            </a:r>
            <a:r>
              <a:rPr lang="en-US" altLang="ko-KR" sz="4400" b="1" dirty="0" smtClean="0"/>
              <a:t>and</a:t>
            </a:r>
          </a:p>
          <a:p>
            <a:pPr algn="ctr">
              <a:buNone/>
            </a:pPr>
            <a:r>
              <a:rPr lang="en-US" altLang="ko-KR" sz="4400" b="1" dirty="0" smtClean="0"/>
              <a:t>whatever </a:t>
            </a:r>
            <a:r>
              <a:rPr lang="en-US" altLang="ko-KR" sz="4400" b="1" dirty="0"/>
              <a:t>lies before </a:t>
            </a:r>
            <a:r>
              <a:rPr lang="en-US" altLang="ko-KR" sz="4400" b="1" dirty="0" smtClean="0"/>
              <a:t>me</a:t>
            </a:r>
          </a:p>
          <a:p>
            <a:pPr algn="ctr">
              <a:buNone/>
            </a:pPr>
            <a:r>
              <a:rPr lang="en-US" altLang="ko-KR" sz="4400" b="1" dirty="0" smtClean="0"/>
              <a:t>Let </a:t>
            </a:r>
            <a:r>
              <a:rPr lang="en-US" altLang="ko-KR" sz="4400" b="1" dirty="0"/>
              <a:t>me be singing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when </a:t>
            </a:r>
            <a:r>
              <a:rPr lang="en-US" altLang="ko-KR" sz="4400" b="1" dirty="0"/>
              <a:t>the evening comes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1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You're </a:t>
            </a:r>
            <a:r>
              <a:rPr lang="en-US" altLang="ko-KR" sz="4400" b="1" dirty="0"/>
              <a:t>rich in love and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You're </a:t>
            </a:r>
            <a:r>
              <a:rPr lang="en-US" altLang="ko-KR" sz="4400" b="1" dirty="0"/>
              <a:t>slow to </a:t>
            </a:r>
            <a:r>
              <a:rPr lang="en-US" altLang="ko-KR" sz="4400" b="1" dirty="0" smtClean="0"/>
              <a:t>anger</a:t>
            </a:r>
          </a:p>
          <a:p>
            <a:pPr algn="ctr">
              <a:buNone/>
            </a:pPr>
            <a:r>
              <a:rPr lang="en-US" altLang="ko-KR" sz="4400" b="1" dirty="0" smtClean="0"/>
              <a:t>Your </a:t>
            </a:r>
            <a:r>
              <a:rPr lang="en-US" altLang="ko-KR" sz="4400" b="1" dirty="0"/>
              <a:t>name is great and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Your </a:t>
            </a:r>
            <a:r>
              <a:rPr lang="en-US" altLang="ko-KR" sz="4400" b="1" dirty="0"/>
              <a:t>heart is kind</a:t>
            </a:r>
            <a:br>
              <a:rPr lang="en-US" altLang="ko-KR" sz="4400" b="1" dirty="0"/>
            </a:b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For </a:t>
            </a:r>
            <a:r>
              <a:rPr lang="en-US" altLang="ko-KR" sz="4400" b="1" dirty="0"/>
              <a:t>all Your goodness,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I </a:t>
            </a:r>
            <a:r>
              <a:rPr lang="en-US" altLang="ko-KR" sz="4400" b="1" dirty="0"/>
              <a:t>will keep on </a:t>
            </a:r>
            <a:r>
              <a:rPr lang="en-US" altLang="ko-KR" sz="4400" b="1" dirty="0" smtClean="0"/>
              <a:t>singing</a:t>
            </a:r>
          </a:p>
          <a:p>
            <a:pPr algn="ctr">
              <a:buNone/>
            </a:pPr>
            <a:r>
              <a:rPr lang="en-US" altLang="ko-KR" sz="4400" b="1" dirty="0" smtClean="0"/>
              <a:t>10,000 </a:t>
            </a:r>
            <a:r>
              <a:rPr lang="en-US" altLang="ko-KR" sz="4400" b="1" dirty="0"/>
              <a:t>reasons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for </a:t>
            </a:r>
            <a:r>
              <a:rPr lang="en-US" altLang="ko-KR" sz="4400" b="1" dirty="0"/>
              <a:t>my heart to find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2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on that day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when </a:t>
            </a:r>
            <a:r>
              <a:rPr lang="en-US" altLang="ko-KR" sz="4400" b="1" dirty="0"/>
              <a:t>my strength is </a:t>
            </a:r>
            <a:r>
              <a:rPr lang="en-US" altLang="ko-KR" sz="4400" b="1" dirty="0" smtClean="0"/>
              <a:t>failing</a:t>
            </a:r>
          </a:p>
          <a:p>
            <a:pPr algn="ctr">
              <a:buNone/>
            </a:pPr>
            <a:r>
              <a:rPr lang="en-US" altLang="ko-KR" sz="4400" b="1" dirty="0" smtClean="0"/>
              <a:t>The </a:t>
            </a:r>
            <a:r>
              <a:rPr lang="en-US" altLang="ko-KR" sz="4400" b="1" dirty="0"/>
              <a:t>end draws near and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my </a:t>
            </a:r>
            <a:r>
              <a:rPr lang="en-US" altLang="ko-KR" sz="4400" b="1" dirty="0"/>
              <a:t>time has come</a:t>
            </a:r>
            <a:br>
              <a:rPr lang="en-US" altLang="ko-KR" sz="4400" b="1" dirty="0"/>
            </a:br>
            <a:endParaRPr lang="en-US" sz="44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3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r>
              <a:rPr lang="en-US" altLang="ko-KR" sz="4400" b="1" dirty="0" smtClean="0"/>
              <a:t>Still </a:t>
            </a:r>
            <a:r>
              <a:rPr lang="en-US" altLang="ko-KR" sz="4400" b="1" dirty="0"/>
              <a:t>my soul will sing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Your </a:t>
            </a:r>
            <a:r>
              <a:rPr lang="en-US" altLang="ko-KR" sz="4400" b="1" dirty="0"/>
              <a:t>praise </a:t>
            </a:r>
            <a:r>
              <a:rPr lang="en-US" altLang="ko-KR" sz="4400" b="1" dirty="0" smtClean="0"/>
              <a:t>unending</a:t>
            </a:r>
          </a:p>
          <a:p>
            <a:pPr algn="ctr">
              <a:buNone/>
            </a:pPr>
            <a:r>
              <a:rPr lang="en-US" altLang="ko-KR" sz="4400" b="1" dirty="0" smtClean="0"/>
              <a:t>10,000 </a:t>
            </a:r>
            <a:r>
              <a:rPr lang="en-US" altLang="ko-KR" sz="4400" b="1" dirty="0"/>
              <a:t>years </a:t>
            </a: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and </a:t>
            </a:r>
            <a:r>
              <a:rPr lang="en-US" altLang="ko-KR" sz="4400" b="1" dirty="0"/>
              <a:t>then forever more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Verse 3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4400" b="1" dirty="0" smtClean="0"/>
          </a:p>
          <a:p>
            <a:pPr algn="ctr">
              <a:buNone/>
            </a:pPr>
            <a:r>
              <a:rPr lang="en-US" altLang="ko-KR" sz="4400" b="1" dirty="0" smtClean="0"/>
              <a:t>Sing </a:t>
            </a:r>
            <a:r>
              <a:rPr lang="en-US" altLang="ko-KR" sz="4400" b="1" dirty="0"/>
              <a:t>like never </a:t>
            </a:r>
            <a:r>
              <a:rPr lang="en-US" altLang="ko-KR" sz="4400" b="1" dirty="0" smtClean="0"/>
              <a:t>before</a:t>
            </a:r>
          </a:p>
          <a:p>
            <a:pPr algn="ctr">
              <a:buNone/>
            </a:pPr>
            <a:r>
              <a:rPr lang="en-US" altLang="ko-KR" sz="4400" b="1" dirty="0" smtClean="0"/>
              <a:t>O </a:t>
            </a:r>
            <a:r>
              <a:rPr lang="en-US" altLang="ko-KR" sz="4400" b="1" dirty="0"/>
              <a:t>my </a:t>
            </a:r>
            <a:r>
              <a:rPr lang="en-US" altLang="ko-KR" sz="4400" b="1" dirty="0" smtClean="0"/>
              <a:t>soul</a:t>
            </a:r>
          </a:p>
          <a:p>
            <a:pPr algn="ctr">
              <a:buNone/>
            </a:pPr>
            <a:r>
              <a:rPr lang="en-US" altLang="ko-KR" sz="4400" b="1" dirty="0" smtClean="0"/>
              <a:t>I </a:t>
            </a:r>
            <a:r>
              <a:rPr lang="en-US" altLang="ko-KR" sz="4400" b="1" dirty="0"/>
              <a:t>worship Your holy </a:t>
            </a:r>
            <a:r>
              <a:rPr lang="en-US" altLang="ko-KR" sz="4400" b="1" dirty="0" smtClean="0"/>
              <a:t>name</a:t>
            </a:r>
          </a:p>
          <a:p>
            <a:pPr algn="ctr">
              <a:buNone/>
            </a:pPr>
            <a:r>
              <a:rPr lang="en-US" altLang="ko-KR" sz="4400" b="1" dirty="0" smtClean="0"/>
              <a:t>I </a:t>
            </a:r>
            <a:r>
              <a:rPr lang="en-US" altLang="ko-KR" sz="4400" b="1" dirty="0"/>
              <a:t>worship Your holy </a:t>
            </a:r>
            <a:r>
              <a:rPr lang="en-US" altLang="ko-KR" sz="4400" b="1" dirty="0" smtClean="0"/>
              <a:t>name</a:t>
            </a:r>
          </a:p>
          <a:p>
            <a:pPr algn="ctr">
              <a:buNone/>
            </a:pPr>
            <a:r>
              <a:rPr lang="en-US" altLang="ko-KR" sz="4400" b="1" dirty="0" smtClean="0"/>
              <a:t>I </a:t>
            </a:r>
            <a:r>
              <a:rPr lang="en-US" altLang="ko-KR" sz="4400" b="1" dirty="0"/>
              <a:t>worship Your holy name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i="1" dirty="0" smtClean="0"/>
              <a:t>10,000 Reasons</a:t>
            </a:r>
          </a:p>
          <a:p>
            <a:r>
              <a:rPr lang="en-US" sz="1200" dirty="0" smtClean="0"/>
              <a:t>Matt Redman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4891" y="155275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Merriweather" panose="02060503050406030704" pitchFamily="18" charset="0"/>
              </a:rPr>
              <a:t>Ending</a:t>
            </a:r>
            <a:endParaRPr lang="ko-KR" altLang="en-US" sz="12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5628</TotalTime>
  <Words>4188</Words>
  <Application>Microsoft Macintosh PowerPoint</Application>
  <PresentationFormat>On-screen Show (4:3)</PresentationFormat>
  <Paragraphs>1534</Paragraphs>
  <Slides>214</Slides>
  <Notes>208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214</vt:i4>
      </vt:variant>
    </vt:vector>
  </HeadingPairs>
  <TitlesOfParts>
    <vt:vector size="2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Salvation is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Arms of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I Am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Great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Messiah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10,000 Reasons (Bless the Lord)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All  You’ve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Free</vt:lpstr>
      <vt:lpstr>PowerPoint Presentation</vt:lpstr>
      <vt:lpstr>PowerPoint Presentation</vt:lpstr>
      <vt:lpstr>PowerPoint Presentation</vt:lpstr>
      <vt:lpstr>PowerPoint Presentation</vt:lpstr>
      <vt:lpstr>With All I 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Jesus, Lover of My Soul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God Saves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Agnus Dei</vt:lpstr>
      <vt:lpstr>PowerPoint Presentation</vt:lpstr>
      <vt:lpstr>PowerPoint Presentation</vt:lpstr>
      <vt:lpstr>PowerPoint Presentation</vt:lpstr>
      <vt:lpstr>Break Every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Through it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You 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Victory in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Jeonju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Snowberger</dc:creator>
  <cp:lastModifiedBy>Aaron Snowberger</cp:lastModifiedBy>
  <cp:revision>62</cp:revision>
  <dcterms:created xsi:type="dcterms:W3CDTF">2013-11-03T08:37:46Z</dcterms:created>
  <dcterms:modified xsi:type="dcterms:W3CDTF">2013-11-08T23:01:27Z</dcterms:modified>
</cp:coreProperties>
</file>